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handoutMasterIdLst>
    <p:handoutMasterId r:id="rId4"/>
  </p:handoutMasterIdLst>
  <p:sldIdLst>
    <p:sldId id="259"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3" orient="horz" pos="4704" userDrawn="1">
          <p15:clr>
            <a:srgbClr val="9FCC3B"/>
          </p15:clr>
        </p15:guide>
        <p15:guide id="4" pos="161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6D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93"/>
    <p:restoredTop sz="97840"/>
  </p:normalViewPr>
  <p:slideViewPr>
    <p:cSldViewPr snapToObjects="1">
      <p:cViewPr>
        <p:scale>
          <a:sx n="30" d="100"/>
          <a:sy n="30" d="100"/>
        </p:scale>
        <p:origin x="144" y="1616"/>
      </p:cViewPr>
      <p:guideLst>
        <p:guide orient="horz" pos="10368"/>
        <p:guide orient="horz" pos="4704"/>
        <p:guide pos="16128"/>
      </p:guideLst>
    </p:cSldViewPr>
  </p:slideViewPr>
  <p:notesTextViewPr>
    <p:cViewPr>
      <p:scale>
        <a:sx n="1" d="1"/>
        <a:sy n="1" d="1"/>
      </p:scale>
      <p:origin x="0" y="0"/>
    </p:cViewPr>
  </p:notesTextViewPr>
  <p:notesViewPr>
    <p:cSldViewPr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E3AD1-766D-0385-16FF-158C76DCA2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B7890D-F385-0E03-47AC-FE8A1F3BF9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C43B95-30E3-3F44-8850-C9EC053C2372}" type="datetimeFigureOut">
              <a:rPr lang="en-US" smtClean="0"/>
              <a:t>7/1/22</a:t>
            </a:fld>
            <a:endParaRPr lang="en-US"/>
          </a:p>
        </p:txBody>
      </p:sp>
      <p:sp>
        <p:nvSpPr>
          <p:cNvPr id="4" name="Footer Placeholder 3">
            <a:extLst>
              <a:ext uri="{FF2B5EF4-FFF2-40B4-BE49-F238E27FC236}">
                <a16:creationId xmlns:a16="http://schemas.microsoft.com/office/drawing/2014/main" id="{AAE32A33-B541-6B95-0A2E-B2FBDB8758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2EBF7B-65E6-A0FF-D7CF-F9D3031A29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11F8A8-EF64-274B-BCF5-F9462EF07C09}" type="slidenum">
              <a:rPr lang="en-US" smtClean="0"/>
              <a:t>‹#›</a:t>
            </a:fld>
            <a:endParaRPr lang="en-US"/>
          </a:p>
        </p:txBody>
      </p:sp>
    </p:spTree>
    <p:extLst>
      <p:ext uri="{BB962C8B-B14F-4D97-AF65-F5344CB8AC3E}">
        <p14:creationId xmlns:p14="http://schemas.microsoft.com/office/powerpoint/2010/main" val="238940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F27F1-6ED1-B84D-ABCE-8B0109304838}" type="datetimeFigureOut">
              <a:rPr lang="en-US" smtClean="0"/>
              <a:t>7/1/22</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9E273-C9F0-AC47-9272-866CE959DEE0}" type="slidenum">
              <a:rPr lang="en-US" smtClean="0"/>
              <a:t>‹#›</a:t>
            </a:fld>
            <a:endParaRPr lang="en-US"/>
          </a:p>
        </p:txBody>
      </p:sp>
    </p:spTree>
    <p:extLst>
      <p:ext uri="{BB962C8B-B14F-4D97-AF65-F5344CB8AC3E}">
        <p14:creationId xmlns:p14="http://schemas.microsoft.com/office/powerpoint/2010/main" val="10045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38838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262766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255082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E4474-FC72-124E-91CA-14CBF7DCE538}" type="datetimeFigureOut">
              <a:rPr lang="en-US" smtClean="0"/>
              <a:t>7/1/22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00BDE-24BB-1442-B0D3-D428FB0D1885}" type="slidenum">
              <a:rPr lang="en-US" smtClean="0"/>
              <a:t>‹#›</a:t>
            </a:fld>
            <a:endParaRPr lang="en-US"/>
          </a:p>
        </p:txBody>
      </p:sp>
      <p:sp>
        <p:nvSpPr>
          <p:cNvPr id="10" name="Picture Placeholder 9">
            <a:extLst>
              <a:ext uri="{FF2B5EF4-FFF2-40B4-BE49-F238E27FC236}">
                <a16:creationId xmlns:a16="http://schemas.microsoft.com/office/drawing/2014/main" id="{19208DA5-4CDC-3CB3-B8D1-5844FAE4A6E1}"/>
              </a:ext>
            </a:extLst>
          </p:cNvPr>
          <p:cNvSpPr>
            <a:spLocks noGrp="1"/>
          </p:cNvSpPr>
          <p:nvPr>
            <p:ph type="pic" sz="quarter" idx="14"/>
          </p:nvPr>
        </p:nvSpPr>
        <p:spPr>
          <a:xfrm>
            <a:off x="19151691" y="6471282"/>
            <a:ext cx="13188685" cy="9613900"/>
          </a:xfrm>
        </p:spPr>
        <p:txBody>
          <a:bodyPr/>
          <a:lstStyle>
            <a:lvl1pPr marL="0" indent="0">
              <a:buNone/>
              <a:defRPr/>
            </a:lvl1pPr>
          </a:lstStyle>
          <a:p>
            <a:endParaRPr lang="en-US" dirty="0"/>
          </a:p>
        </p:txBody>
      </p:sp>
      <p:sp>
        <p:nvSpPr>
          <p:cNvPr id="12" name="Chart Placeholder 11">
            <a:extLst>
              <a:ext uri="{FF2B5EF4-FFF2-40B4-BE49-F238E27FC236}">
                <a16:creationId xmlns:a16="http://schemas.microsoft.com/office/drawing/2014/main" id="{C3B5C6D1-A7B6-82E0-9FDF-02D23DBFDF58}"/>
              </a:ext>
            </a:extLst>
          </p:cNvPr>
          <p:cNvSpPr>
            <a:spLocks noGrp="1"/>
          </p:cNvSpPr>
          <p:nvPr>
            <p:ph type="chart" sz="quarter" idx="15"/>
          </p:nvPr>
        </p:nvSpPr>
        <p:spPr>
          <a:xfrm>
            <a:off x="19250555" y="17165638"/>
            <a:ext cx="13286846" cy="10433050"/>
          </a:xfrm>
        </p:spPr>
        <p:txBody>
          <a:bodyPr/>
          <a:lstStyle>
            <a:lvl1pPr marL="0" indent="0">
              <a:buNone/>
              <a:defRPr/>
            </a:lvl1pPr>
          </a:lstStyle>
          <a:p>
            <a:endParaRPr lang="en-US" dirty="0"/>
          </a:p>
        </p:txBody>
      </p:sp>
      <p:sp>
        <p:nvSpPr>
          <p:cNvPr id="14" name="Picture Placeholder 9">
            <a:extLst>
              <a:ext uri="{FF2B5EF4-FFF2-40B4-BE49-F238E27FC236}">
                <a16:creationId xmlns:a16="http://schemas.microsoft.com/office/drawing/2014/main" id="{7E45A6B3-AA96-6ADF-0653-7748E2740F2C}"/>
              </a:ext>
            </a:extLst>
          </p:cNvPr>
          <p:cNvSpPr>
            <a:spLocks noGrp="1"/>
          </p:cNvSpPr>
          <p:nvPr>
            <p:ph type="pic" sz="quarter" idx="16"/>
          </p:nvPr>
        </p:nvSpPr>
        <p:spPr>
          <a:xfrm>
            <a:off x="3520440" y="26808545"/>
            <a:ext cx="13188685" cy="3366655"/>
          </a:xfrm>
        </p:spPr>
        <p:txBody>
          <a:bodyPr/>
          <a:lstStyle>
            <a:lvl1pPr marL="0" indent="0">
              <a:buNone/>
              <a:defRPr/>
            </a:lvl1pPr>
          </a:lstStyle>
          <a:p>
            <a:endParaRPr lang="en-US" dirty="0"/>
          </a:p>
        </p:txBody>
      </p:sp>
      <p:pic>
        <p:nvPicPr>
          <p:cNvPr id="9" name="Picture 8" descr="Text&#10;&#10;Description automatically generated with low confidence">
            <a:extLst>
              <a:ext uri="{FF2B5EF4-FFF2-40B4-BE49-F238E27FC236}">
                <a16:creationId xmlns:a16="http://schemas.microsoft.com/office/drawing/2014/main" id="{5B2AF79A-5B4E-9DE0-8509-F64BCA937098}"/>
              </a:ext>
            </a:extLst>
          </p:cNvPr>
          <p:cNvPicPr>
            <a:picLocks noChangeAspect="1"/>
          </p:cNvPicPr>
          <p:nvPr userDrawn="1"/>
        </p:nvPicPr>
        <p:blipFill>
          <a:blip r:embed="rId2"/>
          <a:stretch>
            <a:fillRect/>
          </a:stretch>
        </p:blipFill>
        <p:spPr>
          <a:xfrm>
            <a:off x="39547800" y="2667000"/>
            <a:ext cx="9286874" cy="2362200"/>
          </a:xfrm>
          <a:prstGeom prst="rect">
            <a:avLst/>
          </a:prstGeom>
        </p:spPr>
      </p:pic>
    </p:spTree>
    <p:extLst>
      <p:ext uri="{BB962C8B-B14F-4D97-AF65-F5344CB8AC3E}">
        <p14:creationId xmlns:p14="http://schemas.microsoft.com/office/powerpoint/2010/main" val="990838092"/>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6128" userDrawn="1">
          <p15:clr>
            <a:srgbClr val="FBAE40"/>
          </p15:clr>
        </p15:guide>
        <p15:guide id="3" pos="31104" userDrawn="1">
          <p15:clr>
            <a:srgbClr val="F26B43"/>
          </p15:clr>
        </p15:guide>
        <p15:guide id="4" pos="1152" userDrawn="1">
          <p15:clr>
            <a:srgbClr val="F26B43"/>
          </p15:clr>
        </p15:guide>
        <p15:guide id="5" orient="horz" pos="19584" userDrawn="1">
          <p15:clr>
            <a:srgbClr val="F26B43"/>
          </p15:clr>
        </p15:guide>
        <p15:guide id="6" orient="horz" pos="1152" userDrawn="1">
          <p15:clr>
            <a:srgbClr val="F26B43"/>
          </p15:clr>
        </p15:guide>
        <p15:guide id="7" pos="11376" userDrawn="1">
          <p15:clr>
            <a:srgbClr val="C35EA4"/>
          </p15:clr>
        </p15:guide>
        <p15:guide id="8" pos="10656" userDrawn="1">
          <p15:clr>
            <a:srgbClr val="C35EA4"/>
          </p15:clr>
        </p15:guide>
        <p15:guide id="9" pos="21600" userDrawn="1">
          <p15:clr>
            <a:srgbClr val="C35EA4"/>
          </p15:clr>
        </p15:guide>
        <p15:guide id="10" pos="20880" userDrawn="1">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156306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35242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AE4474-FC72-124E-91CA-14CBF7DCE538}" type="datetimeFigureOut">
              <a:rPr lang="en-US" smtClean="0"/>
              <a:t>7/1/22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230493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AE4474-FC72-124E-91CA-14CBF7DCE538}" type="datetimeFigureOut">
              <a:rPr lang="en-US" smtClean="0"/>
              <a:t>7/1/22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185009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AE4474-FC72-124E-91CA-14CBF7DCE538}" type="datetimeFigureOut">
              <a:rPr lang="en-US" smtClean="0"/>
              <a:t>7/1/22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353314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E4474-FC72-124E-91CA-14CBF7DCE538}" type="datetimeFigureOut">
              <a:rPr lang="en-US" smtClean="0"/>
              <a:t>7/1/22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66422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AE4474-FC72-124E-91CA-14CBF7DCE538}" type="datetimeFigureOut">
              <a:rPr lang="en-US" smtClean="0"/>
              <a:t>7/1/22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46020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AE4474-FC72-124E-91CA-14CBF7DCE538}" type="datetimeFigureOut">
              <a:rPr lang="en-US" smtClean="0"/>
              <a:t>7/1/22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329892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9CAE4474-FC72-124E-91CA-14CBF7DCE538}" type="datetimeFigureOut">
              <a:rPr lang="en-US" smtClean="0"/>
              <a:t>7/1/22</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AE500BDE-24BB-1442-B0D3-D428FB0D1885}" type="slidenum">
              <a:rPr lang="en-US" smtClean="0"/>
              <a:t>‹#›</a:t>
            </a:fld>
            <a:endParaRPr lang="en-US"/>
          </a:p>
        </p:txBody>
      </p:sp>
    </p:spTree>
    <p:extLst>
      <p:ext uri="{BB962C8B-B14F-4D97-AF65-F5344CB8AC3E}">
        <p14:creationId xmlns:p14="http://schemas.microsoft.com/office/powerpoint/2010/main" val="2638150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A648F6-BC96-A122-8790-628C3E180158}"/>
              </a:ext>
            </a:extLst>
          </p:cNvPr>
          <p:cNvCxnSpPr/>
          <p:nvPr/>
        </p:nvCxnSpPr>
        <p:spPr>
          <a:xfrm>
            <a:off x="38785800" y="2309523"/>
            <a:ext cx="0" cy="3765812"/>
          </a:xfrm>
          <a:prstGeom prst="line">
            <a:avLst/>
          </a:prstGeom>
          <a:ln w="76200">
            <a:solidFill>
              <a:srgbClr val="DD6D29"/>
            </a:solidFill>
          </a:ln>
          <a:effectLst/>
        </p:spPr>
        <p:style>
          <a:lnRef idx="2">
            <a:schemeClr val="accent1"/>
          </a:lnRef>
          <a:fillRef idx="0">
            <a:schemeClr val="accent1"/>
          </a:fillRef>
          <a:effectRef idx="1">
            <a:schemeClr val="accent1"/>
          </a:effectRef>
          <a:fontRef idx="minor">
            <a:schemeClr val="tx1"/>
          </a:fontRef>
        </p:style>
      </p:cxnSp>
      <p:sp>
        <p:nvSpPr>
          <p:cNvPr id="3" name="Title 4">
            <a:extLst>
              <a:ext uri="{FF2B5EF4-FFF2-40B4-BE49-F238E27FC236}">
                <a16:creationId xmlns:a16="http://schemas.microsoft.com/office/drawing/2014/main" id="{9FF6A7BE-549F-009E-D62F-EDD75867A4A3}"/>
              </a:ext>
            </a:extLst>
          </p:cNvPr>
          <p:cNvSpPr txBox="1">
            <a:spLocks/>
          </p:cNvSpPr>
          <p:nvPr/>
        </p:nvSpPr>
        <p:spPr>
          <a:xfrm>
            <a:off x="1828800" y="2000880"/>
            <a:ext cx="22402800" cy="2801925"/>
          </a:xfrm>
          <a:prstGeom prst="rect">
            <a:avLst/>
          </a:prstGeom>
        </p:spPr>
        <p:txBody>
          <a:bodyPr>
            <a:noAutofit/>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r>
              <a:rPr lang="en-US" sz="9334" b="1" dirty="0">
                <a:solidFill>
                  <a:srgbClr val="DD6D29"/>
                </a:solidFill>
                <a:latin typeface="Helvetica" pitchFamily="2" charset="0"/>
              </a:rPr>
              <a:t>Your Research Project Title Should Go Into This Box </a:t>
            </a:r>
            <a:endParaRPr lang="en-US" sz="9334" b="1" dirty="0">
              <a:solidFill>
                <a:srgbClr val="DD6D29"/>
              </a:solidFill>
              <a:latin typeface="Helvetica" pitchFamily="2" charset="0"/>
              <a:cs typeface="Arial Black" panose="020B0604020202020204" pitchFamily="34" charset="0"/>
            </a:endParaRPr>
          </a:p>
        </p:txBody>
      </p:sp>
      <p:sp>
        <p:nvSpPr>
          <p:cNvPr id="4" name="TextBox 3">
            <a:extLst>
              <a:ext uri="{FF2B5EF4-FFF2-40B4-BE49-F238E27FC236}">
                <a16:creationId xmlns:a16="http://schemas.microsoft.com/office/drawing/2014/main" id="{F9313F9D-8978-BA40-A7B3-B7E2808F91D0}"/>
              </a:ext>
            </a:extLst>
          </p:cNvPr>
          <p:cNvSpPr txBox="1"/>
          <p:nvPr/>
        </p:nvSpPr>
        <p:spPr>
          <a:xfrm>
            <a:off x="1865376" y="4867408"/>
            <a:ext cx="33152848" cy="2415854"/>
          </a:xfrm>
          <a:prstGeom prst="rect">
            <a:avLst/>
          </a:prstGeom>
          <a:noFill/>
        </p:spPr>
        <p:txBody>
          <a:bodyPr wrap="square" lIns="0" tIns="0" rtlCol="0">
            <a:spAutoFit/>
          </a:bodyPr>
          <a:lstStyle/>
          <a:p>
            <a:r>
              <a:rPr lang="en-US" sz="5133" b="1" dirty="0">
                <a:latin typeface="Helvetica" pitchFamily="2" charset="0"/>
                <a:cs typeface="Arial" panose="020B0604020202020204" pitchFamily="34" charset="0"/>
              </a:rPr>
              <a:t>Name 1, Name 2, Name 3, Name 4</a:t>
            </a:r>
          </a:p>
          <a:p>
            <a:r>
              <a:rPr lang="en-US" sz="5133" dirty="0">
                <a:latin typeface="Helvetica Light" panose="020B0403020202020204" pitchFamily="34" charset="0"/>
                <a:cs typeface="Arial" panose="020B0604020202020204" pitchFamily="34" charset="0"/>
              </a:rPr>
              <a:t>Department Name</a:t>
            </a:r>
          </a:p>
          <a:p>
            <a:r>
              <a:rPr lang="en-US" sz="5133" dirty="0">
                <a:latin typeface="Helvetica Light" panose="020B0403020202020204" pitchFamily="34" charset="0"/>
                <a:cs typeface="Arial" panose="020B0604020202020204" pitchFamily="34" charset="0"/>
              </a:rPr>
              <a:t>Mercer University School of Medicine | Home campus</a:t>
            </a:r>
          </a:p>
        </p:txBody>
      </p:sp>
      <p:sp>
        <p:nvSpPr>
          <p:cNvPr id="7" name="TextBox 6">
            <a:extLst>
              <a:ext uri="{FF2B5EF4-FFF2-40B4-BE49-F238E27FC236}">
                <a16:creationId xmlns:a16="http://schemas.microsoft.com/office/drawing/2014/main" id="{CAC89E34-5C59-0321-BD0A-EE06E12C04A8}"/>
              </a:ext>
            </a:extLst>
          </p:cNvPr>
          <p:cNvSpPr txBox="1"/>
          <p:nvPr/>
        </p:nvSpPr>
        <p:spPr>
          <a:xfrm>
            <a:off x="1856232" y="8074641"/>
            <a:ext cx="15060168" cy="97454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97408" tIns="53340" rIns="597408" bIns="0" rtlCol="0">
            <a:noAutofit/>
          </a:bodyPr>
          <a:lstStyle/>
          <a:p>
            <a:pPr algn="ctr"/>
            <a:r>
              <a:rPr lang="en-US" sz="5600" b="1" dirty="0">
                <a:solidFill>
                  <a:schemeClr val="bg1"/>
                </a:solidFill>
                <a:latin typeface="Arial" panose="020B0604020202020204" pitchFamily="34" charset="0"/>
                <a:cs typeface="Arial" panose="020B0604020202020204" pitchFamily="34" charset="0"/>
              </a:rPr>
              <a:t>Background</a:t>
            </a:r>
          </a:p>
        </p:txBody>
      </p:sp>
      <p:sp>
        <p:nvSpPr>
          <p:cNvPr id="8" name="TextBox 7">
            <a:extLst>
              <a:ext uri="{FF2B5EF4-FFF2-40B4-BE49-F238E27FC236}">
                <a16:creationId xmlns:a16="http://schemas.microsoft.com/office/drawing/2014/main" id="{BD55664D-18C9-10F4-CE99-2CFC2A7D09FC}"/>
              </a:ext>
            </a:extLst>
          </p:cNvPr>
          <p:cNvSpPr txBox="1"/>
          <p:nvPr/>
        </p:nvSpPr>
        <p:spPr>
          <a:xfrm>
            <a:off x="1850136" y="9346066"/>
            <a:ext cx="15066264" cy="11326178"/>
          </a:xfrm>
          <a:prstGeom prst="rect">
            <a:avLst/>
          </a:prstGeom>
          <a:noFill/>
        </p:spPr>
        <p:txBody>
          <a:bodyPr wrap="square" rtlCol="0">
            <a:spAutoFit/>
          </a:bodyPr>
          <a:lstStyle/>
          <a:p>
            <a:pPr>
              <a:spcAft>
                <a:spcPts val="1200"/>
              </a:spcAft>
            </a:pPr>
            <a:r>
              <a:rPr lang="en-US" sz="4000" dirty="0">
                <a:latin typeface="Helvetica" pitchFamily="2" charset="0"/>
              </a:rPr>
              <a:t>Lorem ipsum dolor sit amet, consectetur adipiscing elit, sed do eiusmod tempor incididunt ut labore et dolore magna aliqua. Platea dictumst vestibulum.</a:t>
            </a:r>
          </a:p>
          <a:p>
            <a:pPr>
              <a:spcAft>
                <a:spcPts val="1200"/>
              </a:spcAft>
            </a:pPr>
            <a:r>
              <a:rPr lang="en-US" sz="4000" dirty="0">
                <a:latin typeface="Helvetica" pitchFamily="2" charset="0"/>
              </a:rPr>
              <a:t>rhoncus est pellentesque elit ullamcorper. Vitae elementum curabitur vitae nunc sed velit. Sagittis purus sit amet volutpat. Risus sed vulputate odio </a:t>
            </a:r>
            <a:r>
              <a:rPr lang="en-US" sz="4000" dirty="0" err="1">
                <a:latin typeface="Helvetica" pitchFamily="2" charset="0"/>
              </a:rPr>
              <a:t>ut.</a:t>
            </a:r>
            <a:endParaRPr lang="en-US" sz="4000" dirty="0">
              <a:latin typeface="Helvetica" pitchFamily="2" charset="0"/>
            </a:endParaRPr>
          </a:p>
          <a:p>
            <a:pPr marL="457200" indent="-457200">
              <a:spcAft>
                <a:spcPts val="1200"/>
              </a:spcAft>
              <a:buFont typeface="Arial" panose="020B0604020202020204" pitchFamily="34" charset="0"/>
              <a:buChar char="•"/>
            </a:pPr>
            <a:r>
              <a:rPr lang="en-US" sz="4000" dirty="0">
                <a:latin typeface="Helvetica" pitchFamily="2" charset="0"/>
              </a:rPr>
              <a:t>Enim blandit volutpat. Leo integer malesuada nunc vel risus commodo. Mus mauris vitae ultricies leo integer malesuada nunc vel risus. </a:t>
            </a:r>
          </a:p>
          <a:p>
            <a:pPr marL="457200" indent="-457200">
              <a:spcAft>
                <a:spcPts val="1200"/>
              </a:spcAft>
              <a:buFont typeface="Arial" panose="020B0604020202020204" pitchFamily="34" charset="0"/>
              <a:buChar char="•"/>
            </a:pPr>
            <a:r>
              <a:rPr lang="en-US" sz="4000" dirty="0">
                <a:latin typeface="Helvetica" pitchFamily="2" charset="0"/>
              </a:rPr>
              <a:t>Elit duis tristique sollicitudin nibh sit amet commodo. Consequat ac felis donec et odio pellentesque diam volutpat. Nunc consequat interdum varius sit amet mattis. </a:t>
            </a:r>
          </a:p>
          <a:p>
            <a:pPr marL="457200" indent="-457200">
              <a:spcAft>
                <a:spcPts val="1200"/>
              </a:spcAft>
              <a:buFont typeface="Arial" panose="020B0604020202020204" pitchFamily="34" charset="0"/>
              <a:buChar char="•"/>
            </a:pPr>
            <a:r>
              <a:rPr lang="en-US" sz="4000" dirty="0">
                <a:latin typeface="Helvetica" pitchFamily="2" charset="0"/>
              </a:rPr>
              <a:t>At lectus urna duis convallis convallis tellus. Sed adipiscing diam donec adipiscing tristique risus. Volutpat diam ut venenatis tellus in metus vulputate eu scelerisque. </a:t>
            </a:r>
          </a:p>
          <a:p>
            <a:pPr marL="457200" indent="-457200">
              <a:spcAft>
                <a:spcPts val="1200"/>
              </a:spcAft>
              <a:buFont typeface="Arial" panose="020B0604020202020204" pitchFamily="34" charset="0"/>
              <a:buChar char="•"/>
            </a:pPr>
            <a:r>
              <a:rPr lang="en-US" sz="4000" dirty="0">
                <a:latin typeface="Helvetica" pitchFamily="2" charset="0"/>
              </a:rPr>
              <a:t>Elit duis tristique sollicitudin nibh sit amet commodo. Consequat ac felis donec et odio pellentesque diam volutpat. </a:t>
            </a:r>
          </a:p>
        </p:txBody>
      </p:sp>
      <p:sp>
        <p:nvSpPr>
          <p:cNvPr id="9" name="TextBox 8">
            <a:extLst>
              <a:ext uri="{FF2B5EF4-FFF2-40B4-BE49-F238E27FC236}">
                <a16:creationId xmlns:a16="http://schemas.microsoft.com/office/drawing/2014/main" id="{6DE0BE40-0ECA-B442-05E3-B8B54BEE8244}"/>
              </a:ext>
            </a:extLst>
          </p:cNvPr>
          <p:cNvSpPr txBox="1"/>
          <p:nvPr/>
        </p:nvSpPr>
        <p:spPr>
          <a:xfrm>
            <a:off x="1828800" y="21299604"/>
            <a:ext cx="15087600" cy="97454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97408" tIns="53340" rIns="597408" bIns="0" rtlCol="0">
            <a:noAutofit/>
          </a:bodyPr>
          <a:lstStyle/>
          <a:p>
            <a:pPr algn="ctr"/>
            <a:r>
              <a:rPr lang="en-US" sz="5600" b="1" dirty="0">
                <a:solidFill>
                  <a:schemeClr val="bg1"/>
                </a:solidFill>
                <a:latin typeface="Arial" panose="020B0604020202020204" pitchFamily="34" charset="0"/>
                <a:cs typeface="Arial" panose="020B0604020202020204" pitchFamily="34" charset="0"/>
              </a:rPr>
              <a:t>Methods</a:t>
            </a:r>
          </a:p>
        </p:txBody>
      </p:sp>
      <p:sp>
        <p:nvSpPr>
          <p:cNvPr id="10" name="TextBox 9">
            <a:extLst>
              <a:ext uri="{FF2B5EF4-FFF2-40B4-BE49-F238E27FC236}">
                <a16:creationId xmlns:a16="http://schemas.microsoft.com/office/drawing/2014/main" id="{9B68FC1C-B0FD-6921-89C1-AE258A46E6E3}"/>
              </a:ext>
            </a:extLst>
          </p:cNvPr>
          <p:cNvSpPr txBox="1"/>
          <p:nvPr/>
        </p:nvSpPr>
        <p:spPr>
          <a:xfrm>
            <a:off x="1773936" y="22461431"/>
            <a:ext cx="15060168" cy="6709529"/>
          </a:xfrm>
          <a:prstGeom prst="rect">
            <a:avLst/>
          </a:prstGeom>
          <a:noFill/>
        </p:spPr>
        <p:txBody>
          <a:bodyPr wrap="square" rtlCol="0">
            <a:spAutoFit/>
          </a:bodyPr>
          <a:lstStyle/>
          <a:p>
            <a:pPr>
              <a:spcAft>
                <a:spcPts val="1200"/>
              </a:spcAft>
            </a:pPr>
            <a:r>
              <a:rPr lang="en-US" sz="4000" dirty="0">
                <a:latin typeface="Helvetica" pitchFamily="2" charset="0"/>
              </a:rPr>
              <a:t>Lorem ipsum dolor sit amet, consectetur adipiscing elit, sed do eiusmod tempor incididunt ut labore et dolore magna aliqua. Platea dictumst vestibulum.</a:t>
            </a:r>
          </a:p>
          <a:p>
            <a:pPr marL="457200" indent="-457200">
              <a:spcAft>
                <a:spcPts val="1200"/>
              </a:spcAft>
              <a:buFont typeface="Arial" panose="020B0604020202020204" pitchFamily="34" charset="0"/>
              <a:buChar char="•"/>
            </a:pPr>
            <a:r>
              <a:rPr lang="en-US" sz="4000" dirty="0">
                <a:latin typeface="Helvetica" pitchFamily="2" charset="0"/>
              </a:rPr>
              <a:t>Enim blandit volutpat. Leo integer malesuada nunc vel risus commodo. Mus mauris vitae ultricies leo integer malesuada nunc vel risus. </a:t>
            </a:r>
          </a:p>
          <a:p>
            <a:pPr marL="457200" indent="-457200">
              <a:spcAft>
                <a:spcPts val="1200"/>
              </a:spcAft>
              <a:buFont typeface="Arial" panose="020B0604020202020204" pitchFamily="34" charset="0"/>
              <a:buChar char="•"/>
            </a:pPr>
            <a:r>
              <a:rPr lang="en-US" sz="4000" dirty="0">
                <a:latin typeface="Helvetica" pitchFamily="2" charset="0"/>
              </a:rPr>
              <a:t>Elit duis tristique sollicitudin nibh sit amet commodo. Consequat ac felis donec et odio pellentesque diam volutpat. </a:t>
            </a:r>
          </a:p>
          <a:p>
            <a:pPr marL="457200" indent="-457200">
              <a:spcAft>
                <a:spcPts val="1200"/>
              </a:spcAft>
              <a:buFont typeface="Arial" panose="020B0604020202020204" pitchFamily="34" charset="0"/>
              <a:buChar char="•"/>
            </a:pPr>
            <a:r>
              <a:rPr lang="en-US" sz="4000" dirty="0">
                <a:latin typeface="Helvetica" pitchFamily="2" charset="0"/>
              </a:rPr>
              <a:t>Elit duis tristique sollicitudin nibh sit amet commodo. Consequat ac felis donec et odio pellentesque diam volutpat. </a:t>
            </a:r>
          </a:p>
        </p:txBody>
      </p:sp>
      <p:sp>
        <p:nvSpPr>
          <p:cNvPr id="11" name="TextBox 10">
            <a:extLst>
              <a:ext uri="{FF2B5EF4-FFF2-40B4-BE49-F238E27FC236}">
                <a16:creationId xmlns:a16="http://schemas.microsoft.com/office/drawing/2014/main" id="{D2263148-9521-6C64-BFAD-C22D59115C24}"/>
              </a:ext>
            </a:extLst>
          </p:cNvPr>
          <p:cNvSpPr txBox="1"/>
          <p:nvPr/>
        </p:nvSpPr>
        <p:spPr>
          <a:xfrm>
            <a:off x="18059400" y="8071351"/>
            <a:ext cx="15066264" cy="97454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97408" tIns="53340" rIns="597408" bIns="0" rtlCol="0">
            <a:noAutofit/>
          </a:bodyPr>
          <a:lstStyle/>
          <a:p>
            <a:pPr algn="ctr"/>
            <a:r>
              <a:rPr lang="en-US" sz="5600" b="1" dirty="0">
                <a:solidFill>
                  <a:schemeClr val="bg1"/>
                </a:solidFill>
                <a:latin typeface="Arial" panose="020B0604020202020204" pitchFamily="34" charset="0"/>
                <a:cs typeface="Arial" panose="020B0604020202020204" pitchFamily="34" charset="0"/>
              </a:rPr>
              <a:t>Results</a:t>
            </a:r>
          </a:p>
        </p:txBody>
      </p:sp>
      <p:sp>
        <p:nvSpPr>
          <p:cNvPr id="12" name="TextBox 11">
            <a:extLst>
              <a:ext uri="{FF2B5EF4-FFF2-40B4-BE49-F238E27FC236}">
                <a16:creationId xmlns:a16="http://schemas.microsoft.com/office/drawing/2014/main" id="{EDAF80D0-C584-A6C1-0C7D-EA062295274C}"/>
              </a:ext>
            </a:extLst>
          </p:cNvPr>
          <p:cNvSpPr txBox="1"/>
          <p:nvPr/>
        </p:nvSpPr>
        <p:spPr>
          <a:xfrm>
            <a:off x="18007642" y="9353366"/>
            <a:ext cx="15139358" cy="4708981"/>
          </a:xfrm>
          <a:prstGeom prst="rect">
            <a:avLst/>
          </a:prstGeom>
          <a:noFill/>
        </p:spPr>
        <p:txBody>
          <a:bodyPr wrap="square" rtlCol="0">
            <a:spAutoFit/>
          </a:bodyPr>
          <a:lstStyle/>
          <a:p>
            <a:pPr>
              <a:spcAft>
                <a:spcPts val="1200"/>
              </a:spcAft>
            </a:pPr>
            <a:r>
              <a:rPr lang="en-US" sz="4000" dirty="0">
                <a:latin typeface="Helvetica" pitchFamily="2" charset="0"/>
              </a:rPr>
              <a:t>Lorem ipsum dolor sit amet, consectetur adipiscing elit, sed do eiusmod tempor incididunt ut labore et dolore magna aliqua. </a:t>
            </a:r>
          </a:p>
          <a:p>
            <a:pPr>
              <a:spcAft>
                <a:spcPts val="1200"/>
              </a:spcAft>
            </a:pPr>
            <a:r>
              <a:rPr lang="en-US" sz="4000" dirty="0">
                <a:latin typeface="Helvetica" pitchFamily="2" charset="0"/>
              </a:rPr>
              <a:t>rhoncus est pellentesque elit ullamcorper. Vitae elementum curabitur vitae nunc sed velit. Sagittis purus sit amet volutpat. </a:t>
            </a:r>
          </a:p>
          <a:p>
            <a:pPr marL="457200" indent="-457200">
              <a:spcAft>
                <a:spcPts val="1200"/>
              </a:spcAft>
              <a:buFont typeface="Arial" panose="020B0604020202020204" pitchFamily="34" charset="0"/>
              <a:buChar char="•"/>
            </a:pPr>
            <a:r>
              <a:rPr lang="en-US" sz="4000" dirty="0">
                <a:latin typeface="Helvetica" pitchFamily="2" charset="0"/>
              </a:rPr>
              <a:t>enim blandit volutpat. Leo integer malesuada nunc vel risus commodo. Mus mauris vitae ultricies leo integer malesuada nunc vel risus. </a:t>
            </a:r>
          </a:p>
        </p:txBody>
      </p:sp>
      <p:sp>
        <p:nvSpPr>
          <p:cNvPr id="21" name="TextBox 20">
            <a:extLst>
              <a:ext uri="{FF2B5EF4-FFF2-40B4-BE49-F238E27FC236}">
                <a16:creationId xmlns:a16="http://schemas.microsoft.com/office/drawing/2014/main" id="{6DFACF11-B17B-EE6A-5594-5911CE3296B7}"/>
              </a:ext>
            </a:extLst>
          </p:cNvPr>
          <p:cNvSpPr txBox="1"/>
          <p:nvPr/>
        </p:nvSpPr>
        <p:spPr>
          <a:xfrm>
            <a:off x="18066181" y="23521384"/>
            <a:ext cx="15139358" cy="97454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97408" tIns="53340" rIns="597408" bIns="0" rtlCol="0">
            <a:noAutofit/>
          </a:bodyPr>
          <a:lstStyle/>
          <a:p>
            <a:pPr algn="ctr"/>
            <a:r>
              <a:rPr lang="en-US" sz="5600" b="1" dirty="0">
                <a:solidFill>
                  <a:schemeClr val="bg1"/>
                </a:solidFill>
                <a:latin typeface="Arial" panose="020B0604020202020204" pitchFamily="34" charset="0"/>
                <a:cs typeface="Arial" panose="020B0604020202020204" pitchFamily="34" charset="0"/>
              </a:rPr>
              <a:t>Conclusion</a:t>
            </a:r>
          </a:p>
        </p:txBody>
      </p:sp>
      <p:sp>
        <p:nvSpPr>
          <p:cNvPr id="22" name="TextBox 21">
            <a:extLst>
              <a:ext uri="{FF2B5EF4-FFF2-40B4-BE49-F238E27FC236}">
                <a16:creationId xmlns:a16="http://schemas.microsoft.com/office/drawing/2014/main" id="{28758728-607C-3404-05DB-9685343CC900}"/>
              </a:ext>
            </a:extLst>
          </p:cNvPr>
          <p:cNvSpPr txBox="1"/>
          <p:nvPr/>
        </p:nvSpPr>
        <p:spPr>
          <a:xfrm>
            <a:off x="18066177" y="24645058"/>
            <a:ext cx="15087603" cy="5324535"/>
          </a:xfrm>
          <a:prstGeom prst="rect">
            <a:avLst/>
          </a:prstGeom>
          <a:noFill/>
        </p:spPr>
        <p:txBody>
          <a:bodyPr wrap="square" rtlCol="0">
            <a:spAutoFit/>
          </a:bodyPr>
          <a:lstStyle/>
          <a:p>
            <a:pPr>
              <a:spcAft>
                <a:spcPts val="1200"/>
              </a:spcAft>
            </a:pPr>
            <a:r>
              <a:rPr lang="en-US" sz="4000" dirty="0">
                <a:latin typeface="Helvetica" pitchFamily="2" charset="0"/>
              </a:rPr>
              <a:t>Lorem ipsum dolor sit amet, consectetur adipiscing elit, sed do eiusmod tempor incididunt ut labore et dolore magna aliqua. </a:t>
            </a:r>
          </a:p>
          <a:p>
            <a:pPr marL="457200" indent="-457200">
              <a:spcAft>
                <a:spcPts val="1200"/>
              </a:spcAft>
              <a:buFont typeface="Arial" panose="020B0604020202020204" pitchFamily="34" charset="0"/>
              <a:buChar char="•"/>
            </a:pPr>
            <a:r>
              <a:rPr lang="en-US" sz="4000" dirty="0">
                <a:latin typeface="Helvetica" pitchFamily="2" charset="0"/>
              </a:rPr>
              <a:t>Enim blandit volutpat. Leo integer malesuada nunc vel risus commodo. Mus mauris vitae ultricies leo integer malesuada Elit duis tristique sollicitudin nibh sit amet commodo. Consequat ac felis donec et odio pellentesque diam volutpat. </a:t>
            </a:r>
          </a:p>
          <a:p>
            <a:pPr marL="457200" indent="-457200">
              <a:spcAft>
                <a:spcPts val="1200"/>
              </a:spcAft>
              <a:buFont typeface="Arial" panose="020B0604020202020204" pitchFamily="34" charset="0"/>
              <a:buChar char="•"/>
            </a:pPr>
            <a:r>
              <a:rPr lang="en-US" sz="4000" dirty="0">
                <a:latin typeface="Helvetica" pitchFamily="2" charset="0"/>
              </a:rPr>
              <a:t>At lectus urna duis convallis convallis tellus. Sed adipiscing diam donec adipiscing tristique risus. Volutpat diam ut venenatis</a:t>
            </a:r>
          </a:p>
        </p:txBody>
      </p:sp>
      <p:sp>
        <p:nvSpPr>
          <p:cNvPr id="23" name="TextBox 22">
            <a:extLst>
              <a:ext uri="{FF2B5EF4-FFF2-40B4-BE49-F238E27FC236}">
                <a16:creationId xmlns:a16="http://schemas.microsoft.com/office/drawing/2014/main" id="{86B728C0-76EF-F9ED-E159-67F3AAA2232E}"/>
              </a:ext>
            </a:extLst>
          </p:cNvPr>
          <p:cNvSpPr txBox="1"/>
          <p:nvPr/>
        </p:nvSpPr>
        <p:spPr>
          <a:xfrm>
            <a:off x="34372298" y="22546838"/>
            <a:ext cx="15029688" cy="97454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97408" tIns="53340" rIns="597408" bIns="0" rtlCol="0">
            <a:noAutofit/>
          </a:bodyPr>
          <a:lstStyle/>
          <a:p>
            <a:pPr algn="ctr"/>
            <a:r>
              <a:rPr lang="en-US" sz="5600" b="1" dirty="0">
                <a:solidFill>
                  <a:schemeClr val="bg1"/>
                </a:solidFill>
                <a:latin typeface="Arial" panose="020B0604020202020204" pitchFamily="34" charset="0"/>
                <a:cs typeface="Arial" panose="020B0604020202020204" pitchFamily="34" charset="0"/>
              </a:rPr>
              <a:t>References</a:t>
            </a:r>
          </a:p>
        </p:txBody>
      </p:sp>
      <p:sp>
        <p:nvSpPr>
          <p:cNvPr id="24" name="TextBox 23">
            <a:extLst>
              <a:ext uri="{FF2B5EF4-FFF2-40B4-BE49-F238E27FC236}">
                <a16:creationId xmlns:a16="http://schemas.microsoft.com/office/drawing/2014/main" id="{ABCB752D-413D-0685-7C96-16FDF282C78D}"/>
              </a:ext>
            </a:extLst>
          </p:cNvPr>
          <p:cNvSpPr txBox="1"/>
          <p:nvPr/>
        </p:nvSpPr>
        <p:spPr>
          <a:xfrm>
            <a:off x="34311338" y="23759193"/>
            <a:ext cx="15090648" cy="3170099"/>
          </a:xfrm>
          <a:prstGeom prst="rect">
            <a:avLst/>
          </a:prstGeom>
          <a:noFill/>
        </p:spPr>
        <p:txBody>
          <a:bodyPr wrap="square" rtlCol="0">
            <a:spAutoFit/>
          </a:bodyPr>
          <a:lstStyle/>
          <a:p>
            <a:r>
              <a:rPr lang="en-US" sz="4000" i="1" dirty="0">
                <a:latin typeface="Helvetica" pitchFamily="2" charset="0"/>
              </a:rPr>
              <a:t>Lorem ipsum dolor sit amet, consectetur adipiscing elit, sed do eiusmod tempor incididunt ut labore et dolore magna aliqua. Platea dictumst vestibulum rhoncus est pellentesque elit ullamcorper. Vitae elementum curabitur vitae nunc sed velit. Sagittis purus sit amet volutpat. Risus sed vulputate odio ut enim.</a:t>
            </a:r>
          </a:p>
        </p:txBody>
      </p:sp>
      <p:sp>
        <p:nvSpPr>
          <p:cNvPr id="25" name="TextBox 24">
            <a:extLst>
              <a:ext uri="{FF2B5EF4-FFF2-40B4-BE49-F238E27FC236}">
                <a16:creationId xmlns:a16="http://schemas.microsoft.com/office/drawing/2014/main" id="{DC2F188F-ECFC-56B5-FFB0-3DCC3AC628DA}"/>
              </a:ext>
            </a:extLst>
          </p:cNvPr>
          <p:cNvSpPr txBox="1"/>
          <p:nvPr/>
        </p:nvSpPr>
        <p:spPr>
          <a:xfrm>
            <a:off x="34332674" y="27349134"/>
            <a:ext cx="15105888" cy="97454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597408" tIns="53340" rIns="597408" bIns="0" rtlCol="0">
            <a:noAutofit/>
          </a:bodyPr>
          <a:lstStyle/>
          <a:p>
            <a:pPr algn="ctr"/>
            <a:r>
              <a:rPr lang="en-US" sz="5600" b="1" dirty="0">
                <a:solidFill>
                  <a:schemeClr val="bg1"/>
                </a:solidFill>
                <a:latin typeface="Arial" panose="020B0604020202020204" pitchFamily="34" charset="0"/>
                <a:cs typeface="Arial" panose="020B0604020202020204" pitchFamily="34" charset="0"/>
              </a:rPr>
              <a:t>Acknowledgments</a:t>
            </a:r>
          </a:p>
        </p:txBody>
      </p:sp>
      <p:sp>
        <p:nvSpPr>
          <p:cNvPr id="26" name="TextBox 25">
            <a:extLst>
              <a:ext uri="{FF2B5EF4-FFF2-40B4-BE49-F238E27FC236}">
                <a16:creationId xmlns:a16="http://schemas.microsoft.com/office/drawing/2014/main" id="{3812870A-0BD3-B4DE-AB8B-AC8876394BF2}"/>
              </a:ext>
            </a:extLst>
          </p:cNvPr>
          <p:cNvSpPr txBox="1"/>
          <p:nvPr/>
        </p:nvSpPr>
        <p:spPr>
          <a:xfrm>
            <a:off x="34344866" y="28527961"/>
            <a:ext cx="15105888" cy="2062103"/>
          </a:xfrm>
          <a:prstGeom prst="rect">
            <a:avLst/>
          </a:prstGeom>
          <a:noFill/>
        </p:spPr>
        <p:txBody>
          <a:bodyPr wrap="square" rtlCol="0">
            <a:spAutoFit/>
          </a:bodyPr>
          <a:lstStyle/>
          <a:p>
            <a:r>
              <a:rPr lang="en-US" sz="3200" i="1" dirty="0">
                <a:latin typeface="Helvetica" pitchFamily="2" charset="0"/>
              </a:rPr>
              <a:t>Lorem ipsum dolor sit amet, consectetur adipiscing elit, sed do eiusmod tempor incididunt ut labore et dolore magna aliqua. Platea dictumst vestibulum rhoncus est pellentesque elit ullamcorper. Vitae elementum curabitur vitae nunc sed velit. Sagittis purus sit amet volutpat. </a:t>
            </a:r>
          </a:p>
        </p:txBody>
      </p:sp>
      <p:sp>
        <p:nvSpPr>
          <p:cNvPr id="33" name="TextBox 32">
            <a:extLst>
              <a:ext uri="{FF2B5EF4-FFF2-40B4-BE49-F238E27FC236}">
                <a16:creationId xmlns:a16="http://schemas.microsoft.com/office/drawing/2014/main" id="{DA3466A6-4548-71F3-E056-97803264D8EA}"/>
              </a:ext>
            </a:extLst>
          </p:cNvPr>
          <p:cNvSpPr txBox="1"/>
          <p:nvPr/>
        </p:nvSpPr>
        <p:spPr>
          <a:xfrm>
            <a:off x="18679947" y="21568603"/>
            <a:ext cx="14401800" cy="1097865"/>
          </a:xfrm>
          <a:prstGeom prst="rect">
            <a:avLst/>
          </a:prstGeom>
          <a:noFill/>
        </p:spPr>
        <p:txBody>
          <a:bodyPr wrap="square" rtlCol="0">
            <a:spAutoFit/>
          </a:bodyPr>
          <a:lstStyle/>
          <a:p>
            <a:r>
              <a:rPr lang="en-US" sz="3267" i="1" dirty="0">
                <a:latin typeface="Helvetica" pitchFamily="2"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383A376E-53C3-2EE3-D749-C3037B5EB41B}"/>
              </a:ext>
            </a:extLst>
          </p:cNvPr>
          <p:cNvSpPr txBox="1"/>
          <p:nvPr/>
        </p:nvSpPr>
        <p:spPr>
          <a:xfrm>
            <a:off x="34815757" y="20651596"/>
            <a:ext cx="14401800" cy="1097865"/>
          </a:xfrm>
          <a:prstGeom prst="rect">
            <a:avLst/>
          </a:prstGeom>
          <a:noFill/>
        </p:spPr>
        <p:txBody>
          <a:bodyPr wrap="square" rtlCol="0">
            <a:spAutoFit/>
          </a:bodyPr>
          <a:lstStyle/>
          <a:p>
            <a:r>
              <a:rPr lang="en-US" sz="3267" i="1" dirty="0">
                <a:latin typeface="Helvetica" pitchFamily="2" charset="0"/>
              </a:rPr>
              <a:t>Lorem ipsum dolor sit amet, consectetur adipiscing elit, sed do eiusmod tempor incididunt ut labore et dolore magna aliqua. </a:t>
            </a:r>
          </a:p>
        </p:txBody>
      </p:sp>
      <p:sp>
        <p:nvSpPr>
          <p:cNvPr id="34" name="Chart Placeholder 33">
            <a:extLst>
              <a:ext uri="{FF2B5EF4-FFF2-40B4-BE49-F238E27FC236}">
                <a16:creationId xmlns:a16="http://schemas.microsoft.com/office/drawing/2014/main" id="{58AFB82F-6CF8-6CA0-2462-B74EF353A17E}"/>
              </a:ext>
            </a:extLst>
          </p:cNvPr>
          <p:cNvSpPr>
            <a:spLocks noGrp="1"/>
          </p:cNvSpPr>
          <p:nvPr>
            <p:ph type="chart" sz="quarter" idx="15"/>
          </p:nvPr>
        </p:nvSpPr>
        <p:spPr>
          <a:xfrm>
            <a:off x="35373234" y="8129704"/>
            <a:ext cx="13286846" cy="12284083"/>
          </a:xfrm>
        </p:spPr>
      </p:sp>
      <p:sp>
        <p:nvSpPr>
          <p:cNvPr id="38" name="Picture Placeholder 37">
            <a:extLst>
              <a:ext uri="{FF2B5EF4-FFF2-40B4-BE49-F238E27FC236}">
                <a16:creationId xmlns:a16="http://schemas.microsoft.com/office/drawing/2014/main" id="{2F58581C-670D-9425-C337-2FA216AD22D2}"/>
              </a:ext>
            </a:extLst>
          </p:cNvPr>
          <p:cNvSpPr>
            <a:spLocks noGrp="1"/>
          </p:cNvSpPr>
          <p:nvPr>
            <p:ph type="pic" sz="quarter" idx="14"/>
          </p:nvPr>
        </p:nvSpPr>
        <p:spPr>
          <a:xfrm>
            <a:off x="18982978" y="14369815"/>
            <a:ext cx="13188685" cy="6989287"/>
          </a:xfrm>
        </p:spPr>
      </p:sp>
    </p:spTree>
    <p:extLst>
      <p:ext uri="{BB962C8B-B14F-4D97-AF65-F5344CB8AC3E}">
        <p14:creationId xmlns:p14="http://schemas.microsoft.com/office/powerpoint/2010/main" val="18678989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1535</TotalTime>
  <Words>557</Words>
  <Application>Microsoft Macintosh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Helvetica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Jonelle P. Banks</dc:creator>
  <cp:lastModifiedBy>Jonelle P. Banks</cp:lastModifiedBy>
  <cp:revision>6</cp:revision>
  <dcterms:created xsi:type="dcterms:W3CDTF">2022-06-29T14:51:10Z</dcterms:created>
  <dcterms:modified xsi:type="dcterms:W3CDTF">2022-07-01T17:08:03Z</dcterms:modified>
</cp:coreProperties>
</file>