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7" r:id="rId1"/>
  </p:sldMasterIdLst>
  <p:notesMasterIdLst>
    <p:notesMasterId r:id="rId3"/>
  </p:notesMasterIdLst>
  <p:handoutMasterIdLst>
    <p:handoutMasterId r:id="rId4"/>
  </p:handoutMasterIdLst>
  <p:sldIdLst>
    <p:sldId id="259" r:id="rId2"/>
  </p:sldIdLst>
  <p:sldSz cx="43891200" cy="38404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096" userDrawn="1">
          <p15:clr>
            <a:srgbClr val="A4A3A4"/>
          </p15:clr>
        </p15:guide>
        <p15:guide id="3" orient="horz" pos="4560" userDrawn="1">
          <p15:clr>
            <a:srgbClr val="9FCC3B"/>
          </p15:clr>
        </p15:guide>
        <p15:guide id="4" pos="1382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6D2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491"/>
    <p:restoredTop sz="97840"/>
  </p:normalViewPr>
  <p:slideViewPr>
    <p:cSldViewPr snapToObjects="1">
      <p:cViewPr>
        <p:scale>
          <a:sx n="26" d="100"/>
          <a:sy n="26" d="100"/>
        </p:scale>
        <p:origin x="1288" y="-312"/>
      </p:cViewPr>
      <p:guideLst>
        <p:guide orient="horz" pos="12096"/>
        <p:guide orient="horz" pos="4560"/>
        <p:guide pos="13824"/>
      </p:guideLst>
    </p:cSldViewPr>
  </p:slideViewPr>
  <p:notesTextViewPr>
    <p:cViewPr>
      <p:scale>
        <a:sx n="1" d="1"/>
        <a:sy n="1" d="1"/>
      </p:scale>
      <p:origin x="0" y="0"/>
    </p:cViewPr>
  </p:notesTextViewPr>
  <p:notesViewPr>
    <p:cSldViewPr snapToObjects="1">
      <p:cViewPr varScale="1">
        <p:scale>
          <a:sx n="97" d="100"/>
          <a:sy n="97" d="100"/>
        </p:scale>
        <p:origin x="4328"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13E3AD1-766D-0385-16FF-158C76DCA2A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7B7890D-F385-0E03-47AC-FE8A1F3BF92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BC43B95-30E3-3F44-8850-C9EC053C2372}" type="datetimeFigureOut">
              <a:rPr lang="en-US" smtClean="0"/>
              <a:t>7/1/22</a:t>
            </a:fld>
            <a:endParaRPr lang="en-US"/>
          </a:p>
        </p:txBody>
      </p:sp>
      <p:sp>
        <p:nvSpPr>
          <p:cNvPr id="4" name="Footer Placeholder 3">
            <a:extLst>
              <a:ext uri="{FF2B5EF4-FFF2-40B4-BE49-F238E27FC236}">
                <a16:creationId xmlns:a16="http://schemas.microsoft.com/office/drawing/2014/main" id="{AAE32A33-B541-6B95-0A2E-B2FBDB87588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62EBF7B-65E6-A0FF-D7CF-F9D3031A295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A11F8A8-EF64-274B-BCF5-F9462EF07C09}" type="slidenum">
              <a:rPr lang="en-US" smtClean="0"/>
              <a:t>‹#›</a:t>
            </a:fld>
            <a:endParaRPr lang="en-US"/>
          </a:p>
        </p:txBody>
      </p:sp>
    </p:spTree>
    <p:extLst>
      <p:ext uri="{BB962C8B-B14F-4D97-AF65-F5344CB8AC3E}">
        <p14:creationId xmlns:p14="http://schemas.microsoft.com/office/powerpoint/2010/main" val="23894005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5F27F1-6ED1-B84D-ABCE-8B0109304838}" type="datetimeFigureOut">
              <a:rPr lang="en-US" smtClean="0"/>
              <a:t>7/1/22</a:t>
            </a:fld>
            <a:endParaRPr lang="en-US"/>
          </a:p>
        </p:txBody>
      </p:sp>
      <p:sp>
        <p:nvSpPr>
          <p:cNvPr id="4" name="Slide Image Placeholder 3"/>
          <p:cNvSpPr>
            <a:spLocks noGrp="1" noRot="1" noChangeAspect="1"/>
          </p:cNvSpPr>
          <p:nvPr>
            <p:ph type="sldImg" idx="2"/>
          </p:nvPr>
        </p:nvSpPr>
        <p:spPr>
          <a:xfrm>
            <a:off x="1665288" y="1143000"/>
            <a:ext cx="3527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59E273-C9F0-AC47-9272-866CE959DEE0}" type="slidenum">
              <a:rPr lang="en-US" smtClean="0"/>
              <a:t>‹#›</a:t>
            </a:fld>
            <a:endParaRPr lang="en-US"/>
          </a:p>
        </p:txBody>
      </p:sp>
    </p:spTree>
    <p:extLst>
      <p:ext uri="{BB962C8B-B14F-4D97-AF65-F5344CB8AC3E}">
        <p14:creationId xmlns:p14="http://schemas.microsoft.com/office/powerpoint/2010/main" val="100459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6285233"/>
            <a:ext cx="37307520" cy="1337056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20171413"/>
            <a:ext cx="32918400" cy="9272267"/>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CAE4474-FC72-124E-91CA-14CBF7DCE538}" type="datetimeFigureOut">
              <a:rPr lang="en-US" smtClean="0"/>
              <a:t>7/1/22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500BDE-24BB-1442-B0D3-D428FB0D1885}" type="slidenum">
              <a:rPr lang="en-US" smtClean="0"/>
              <a:t>‹#›</a:t>
            </a:fld>
            <a:endParaRPr lang="en-US"/>
          </a:p>
        </p:txBody>
      </p:sp>
    </p:spTree>
    <p:extLst>
      <p:ext uri="{BB962C8B-B14F-4D97-AF65-F5344CB8AC3E}">
        <p14:creationId xmlns:p14="http://schemas.microsoft.com/office/powerpoint/2010/main" val="2276409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AE4474-FC72-124E-91CA-14CBF7DCE538}" type="datetimeFigureOut">
              <a:rPr lang="en-US" smtClean="0"/>
              <a:t>7/1/22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500BDE-24BB-1442-B0D3-D428FB0D1885}" type="slidenum">
              <a:rPr lang="en-US" smtClean="0"/>
              <a:t>‹#›</a:t>
            </a:fld>
            <a:endParaRPr lang="en-US"/>
          </a:p>
        </p:txBody>
      </p:sp>
    </p:spTree>
    <p:extLst>
      <p:ext uri="{BB962C8B-B14F-4D97-AF65-F5344CB8AC3E}">
        <p14:creationId xmlns:p14="http://schemas.microsoft.com/office/powerpoint/2010/main" val="2392701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2044700"/>
            <a:ext cx="9464040" cy="3254629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2044700"/>
            <a:ext cx="27843480" cy="3254629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AE4474-FC72-124E-91CA-14CBF7DCE538}" type="datetimeFigureOut">
              <a:rPr lang="en-US" smtClean="0"/>
              <a:t>7/1/22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500BDE-24BB-1442-B0D3-D428FB0D1885}" type="slidenum">
              <a:rPr lang="en-US" smtClean="0"/>
              <a:t>‹#›</a:t>
            </a:fld>
            <a:endParaRPr lang="en-US"/>
          </a:p>
        </p:txBody>
      </p:sp>
    </p:spTree>
    <p:extLst>
      <p:ext uri="{BB962C8B-B14F-4D97-AF65-F5344CB8AC3E}">
        <p14:creationId xmlns:p14="http://schemas.microsoft.com/office/powerpoint/2010/main" val="36460384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19208DA5-4CDC-3CB3-B8D1-5844FAE4A6E1}"/>
              </a:ext>
            </a:extLst>
          </p:cNvPr>
          <p:cNvSpPr>
            <a:spLocks noGrp="1"/>
          </p:cNvSpPr>
          <p:nvPr>
            <p:ph type="pic" sz="quarter" idx="14"/>
          </p:nvPr>
        </p:nvSpPr>
        <p:spPr>
          <a:xfrm>
            <a:off x="30148213" y="7986183"/>
            <a:ext cx="11304587" cy="11216217"/>
          </a:xfrm>
        </p:spPr>
        <p:txBody>
          <a:bodyPr/>
          <a:lstStyle>
            <a:lvl1pPr marL="0" indent="0">
              <a:buNone/>
              <a:defRPr/>
            </a:lvl1pPr>
          </a:lstStyle>
          <a:p>
            <a:endParaRPr lang="en-US" dirty="0"/>
          </a:p>
        </p:txBody>
      </p:sp>
      <p:sp>
        <p:nvSpPr>
          <p:cNvPr id="12" name="Chart Placeholder 11">
            <a:extLst>
              <a:ext uri="{FF2B5EF4-FFF2-40B4-BE49-F238E27FC236}">
                <a16:creationId xmlns:a16="http://schemas.microsoft.com/office/drawing/2014/main" id="{C3B5C6D1-A7B6-82E0-9FDF-02D23DBFDF58}"/>
              </a:ext>
            </a:extLst>
          </p:cNvPr>
          <p:cNvSpPr>
            <a:spLocks noGrp="1"/>
          </p:cNvSpPr>
          <p:nvPr>
            <p:ph type="chart" sz="quarter" idx="15"/>
          </p:nvPr>
        </p:nvSpPr>
        <p:spPr>
          <a:xfrm>
            <a:off x="2514600" y="24371451"/>
            <a:ext cx="11388725" cy="12171892"/>
          </a:xfrm>
        </p:spPr>
        <p:txBody>
          <a:bodyPr/>
          <a:lstStyle>
            <a:lvl1pPr marL="0" indent="0">
              <a:buNone/>
              <a:defRPr/>
            </a:lvl1pPr>
          </a:lstStyle>
          <a:p>
            <a:endParaRPr lang="en-US" dirty="0"/>
          </a:p>
        </p:txBody>
      </p:sp>
      <p:pic>
        <p:nvPicPr>
          <p:cNvPr id="8" name="Picture 7">
            <a:extLst>
              <a:ext uri="{FF2B5EF4-FFF2-40B4-BE49-F238E27FC236}">
                <a16:creationId xmlns:a16="http://schemas.microsoft.com/office/drawing/2014/main" id="{F3182FB3-72C1-0F91-9A4E-57218E04453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061400" y="2819400"/>
            <a:ext cx="7652955" cy="2368388"/>
          </a:xfrm>
          <a:prstGeom prst="rect">
            <a:avLst/>
          </a:prstGeom>
        </p:spPr>
      </p:pic>
      <p:sp>
        <p:nvSpPr>
          <p:cNvPr id="11" name="Chart Placeholder 11">
            <a:extLst>
              <a:ext uri="{FF2B5EF4-FFF2-40B4-BE49-F238E27FC236}">
                <a16:creationId xmlns:a16="http://schemas.microsoft.com/office/drawing/2014/main" id="{56FB2994-C5A1-8064-DE35-3C85CABAE15C}"/>
              </a:ext>
            </a:extLst>
          </p:cNvPr>
          <p:cNvSpPr>
            <a:spLocks noGrp="1"/>
          </p:cNvSpPr>
          <p:nvPr>
            <p:ph type="chart" sz="quarter" idx="16"/>
          </p:nvPr>
        </p:nvSpPr>
        <p:spPr>
          <a:xfrm>
            <a:off x="30325630" y="28498800"/>
            <a:ext cx="11388725" cy="7112000"/>
          </a:xfrm>
        </p:spPr>
        <p:txBody>
          <a:bodyPr/>
          <a:lstStyle>
            <a:lvl1pPr marL="0" indent="0">
              <a:buNone/>
              <a:defRPr/>
            </a:lvl1pPr>
          </a:lstStyle>
          <a:p>
            <a:endParaRPr lang="en-US" dirty="0"/>
          </a:p>
        </p:txBody>
      </p:sp>
    </p:spTree>
    <p:extLst>
      <p:ext uri="{BB962C8B-B14F-4D97-AF65-F5344CB8AC3E}">
        <p14:creationId xmlns:p14="http://schemas.microsoft.com/office/powerpoint/2010/main" val="4134559367"/>
      </p:ext>
    </p:extLst>
  </p:cSld>
  <p:clrMapOvr>
    <a:masterClrMapping/>
  </p:clrMapOvr>
  <p:extLst>
    <p:ext uri="{DCECCB84-F9BA-43D5-87BE-67443E8EF086}">
      <p15:sldGuideLst xmlns:p15="http://schemas.microsoft.com/office/powerpoint/2012/main">
        <p15:guide id="1" orient="horz" pos="12096">
          <p15:clr>
            <a:srgbClr val="FBAE40"/>
          </p15:clr>
        </p15:guide>
        <p15:guide id="2" pos="13824">
          <p15:clr>
            <a:srgbClr val="FBAE40"/>
          </p15:clr>
        </p15:guide>
        <p15:guide id="3" pos="26496" userDrawn="1">
          <p15:clr>
            <a:srgbClr val="F26B43"/>
          </p15:clr>
        </p15:guide>
        <p15:guide id="4" pos="1152" userDrawn="1">
          <p15:clr>
            <a:srgbClr val="F26B43"/>
          </p15:clr>
        </p15:guide>
        <p15:guide id="5" orient="horz" pos="23040" userDrawn="1">
          <p15:clr>
            <a:srgbClr val="F26B43"/>
          </p15:clr>
        </p15:guide>
        <p15:guide id="6" orient="horz" pos="1152" userDrawn="1">
          <p15:clr>
            <a:srgbClr val="F26B43"/>
          </p15:clr>
        </p15:guide>
        <p15:guide id="7" pos="9840" userDrawn="1">
          <p15:clr>
            <a:srgbClr val="C35EA4"/>
          </p15:clr>
        </p15:guide>
        <p15:guide id="8" pos="9120" userDrawn="1">
          <p15:clr>
            <a:srgbClr val="C35EA4"/>
          </p15:clr>
        </p15:guide>
        <p15:guide id="9" pos="18528" userDrawn="1">
          <p15:clr>
            <a:srgbClr val="C35EA4"/>
          </p15:clr>
        </p15:guide>
        <p15:guide id="10" pos="17808" userDrawn="1">
          <p15:clr>
            <a:srgbClr val="C35EA4"/>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CAE4474-FC72-124E-91CA-14CBF7DCE538}" type="datetimeFigureOut">
              <a:rPr lang="en-US" smtClean="0"/>
              <a:t>7/1/22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500BDE-24BB-1442-B0D3-D428FB0D1885}" type="slidenum">
              <a:rPr lang="en-US" smtClean="0"/>
              <a:t>‹#›</a:t>
            </a:fld>
            <a:endParaRPr lang="en-US"/>
          </a:p>
        </p:txBody>
      </p:sp>
    </p:spTree>
    <p:extLst>
      <p:ext uri="{BB962C8B-B14F-4D97-AF65-F5344CB8AC3E}">
        <p14:creationId xmlns:p14="http://schemas.microsoft.com/office/powerpoint/2010/main" val="2955246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9574541"/>
            <a:ext cx="37856160" cy="15975327"/>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5701001"/>
            <a:ext cx="37856160" cy="8401047"/>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AE4474-FC72-124E-91CA-14CBF7DCE538}" type="datetimeFigureOut">
              <a:rPr lang="en-US" smtClean="0"/>
              <a:t>7/1/22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500BDE-24BB-1442-B0D3-D428FB0D1885}" type="slidenum">
              <a:rPr lang="en-US" smtClean="0"/>
              <a:t>‹#›</a:t>
            </a:fld>
            <a:endParaRPr lang="en-US"/>
          </a:p>
        </p:txBody>
      </p:sp>
    </p:spTree>
    <p:extLst>
      <p:ext uri="{BB962C8B-B14F-4D97-AF65-F5344CB8AC3E}">
        <p14:creationId xmlns:p14="http://schemas.microsoft.com/office/powerpoint/2010/main" val="3990241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10223500"/>
            <a:ext cx="18653760" cy="243674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10223500"/>
            <a:ext cx="18653760" cy="243674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CAE4474-FC72-124E-91CA-14CBF7DCE538}" type="datetimeFigureOut">
              <a:rPr lang="en-US" smtClean="0"/>
              <a:t>7/1/22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500BDE-24BB-1442-B0D3-D428FB0D1885}" type="slidenum">
              <a:rPr lang="en-US" smtClean="0"/>
              <a:t>‹#›</a:t>
            </a:fld>
            <a:endParaRPr lang="en-US"/>
          </a:p>
        </p:txBody>
      </p:sp>
    </p:spTree>
    <p:extLst>
      <p:ext uri="{BB962C8B-B14F-4D97-AF65-F5344CB8AC3E}">
        <p14:creationId xmlns:p14="http://schemas.microsoft.com/office/powerpoint/2010/main" val="3388798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044708"/>
            <a:ext cx="37856160" cy="7423153"/>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9414513"/>
            <a:ext cx="18568032" cy="4613907"/>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4028420"/>
            <a:ext cx="18568032" cy="206336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9414513"/>
            <a:ext cx="18659477" cy="4613907"/>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4028420"/>
            <a:ext cx="18659477" cy="206336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CAE4474-FC72-124E-91CA-14CBF7DCE538}" type="datetimeFigureOut">
              <a:rPr lang="en-US" smtClean="0"/>
              <a:t>7/1/22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500BDE-24BB-1442-B0D3-D428FB0D1885}" type="slidenum">
              <a:rPr lang="en-US" smtClean="0"/>
              <a:t>‹#›</a:t>
            </a:fld>
            <a:endParaRPr lang="en-US"/>
          </a:p>
        </p:txBody>
      </p:sp>
    </p:spTree>
    <p:extLst>
      <p:ext uri="{BB962C8B-B14F-4D97-AF65-F5344CB8AC3E}">
        <p14:creationId xmlns:p14="http://schemas.microsoft.com/office/powerpoint/2010/main" val="1027404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CAE4474-FC72-124E-91CA-14CBF7DCE538}" type="datetimeFigureOut">
              <a:rPr lang="en-US" smtClean="0"/>
              <a:t>7/1/22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500BDE-24BB-1442-B0D3-D428FB0D1885}" type="slidenum">
              <a:rPr lang="en-US" smtClean="0"/>
              <a:t>‹#›</a:t>
            </a:fld>
            <a:endParaRPr lang="en-US"/>
          </a:p>
        </p:txBody>
      </p:sp>
    </p:spTree>
    <p:extLst>
      <p:ext uri="{BB962C8B-B14F-4D97-AF65-F5344CB8AC3E}">
        <p14:creationId xmlns:p14="http://schemas.microsoft.com/office/powerpoint/2010/main" val="1409032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AE4474-FC72-124E-91CA-14CBF7DCE538}" type="datetimeFigureOut">
              <a:rPr lang="en-US" smtClean="0"/>
              <a:t>7/1/22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500BDE-24BB-1442-B0D3-D428FB0D1885}" type="slidenum">
              <a:rPr lang="en-US" smtClean="0"/>
              <a:t>‹#›</a:t>
            </a:fld>
            <a:endParaRPr lang="en-US"/>
          </a:p>
        </p:txBody>
      </p:sp>
    </p:spTree>
    <p:extLst>
      <p:ext uri="{BB962C8B-B14F-4D97-AF65-F5344CB8AC3E}">
        <p14:creationId xmlns:p14="http://schemas.microsoft.com/office/powerpoint/2010/main" val="567114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560320"/>
            <a:ext cx="14156054" cy="896112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5529588"/>
            <a:ext cx="22219920" cy="272923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11521440"/>
            <a:ext cx="14156054" cy="21344893"/>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9CAE4474-FC72-124E-91CA-14CBF7DCE538}" type="datetimeFigureOut">
              <a:rPr lang="en-US" smtClean="0"/>
              <a:t>7/1/22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500BDE-24BB-1442-B0D3-D428FB0D1885}" type="slidenum">
              <a:rPr lang="en-US" smtClean="0"/>
              <a:t>‹#›</a:t>
            </a:fld>
            <a:endParaRPr lang="en-US"/>
          </a:p>
        </p:txBody>
      </p:sp>
    </p:spTree>
    <p:extLst>
      <p:ext uri="{BB962C8B-B14F-4D97-AF65-F5344CB8AC3E}">
        <p14:creationId xmlns:p14="http://schemas.microsoft.com/office/powerpoint/2010/main" val="6173768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560320"/>
            <a:ext cx="14156054" cy="896112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5529588"/>
            <a:ext cx="22219920" cy="272923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11521440"/>
            <a:ext cx="14156054" cy="21344893"/>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9CAE4474-FC72-124E-91CA-14CBF7DCE538}" type="datetimeFigureOut">
              <a:rPr lang="en-US" smtClean="0"/>
              <a:t>7/1/22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500BDE-24BB-1442-B0D3-D428FB0D1885}" type="slidenum">
              <a:rPr lang="en-US" smtClean="0"/>
              <a:t>‹#›</a:t>
            </a:fld>
            <a:endParaRPr lang="en-US"/>
          </a:p>
        </p:txBody>
      </p:sp>
    </p:spTree>
    <p:extLst>
      <p:ext uri="{BB962C8B-B14F-4D97-AF65-F5344CB8AC3E}">
        <p14:creationId xmlns:p14="http://schemas.microsoft.com/office/powerpoint/2010/main" val="80793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2044708"/>
            <a:ext cx="37856160" cy="742315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10223500"/>
            <a:ext cx="37856160" cy="2436749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5595568"/>
            <a:ext cx="9875520" cy="2044700"/>
          </a:xfrm>
          <a:prstGeom prst="rect">
            <a:avLst/>
          </a:prstGeom>
        </p:spPr>
        <p:txBody>
          <a:bodyPr vert="horz" lIns="91440" tIns="45720" rIns="91440" bIns="45720" rtlCol="0" anchor="ctr"/>
          <a:lstStyle>
            <a:lvl1pPr algn="l">
              <a:defRPr sz="5760">
                <a:solidFill>
                  <a:schemeClr val="tx1">
                    <a:tint val="75000"/>
                  </a:schemeClr>
                </a:solidFill>
              </a:defRPr>
            </a:lvl1pPr>
          </a:lstStyle>
          <a:p>
            <a:fld id="{9CAE4474-FC72-124E-91CA-14CBF7DCE538}" type="datetimeFigureOut">
              <a:rPr lang="en-US" smtClean="0"/>
              <a:t>7/1/22</a:t>
            </a:fld>
            <a:endParaRPr lang="en-US"/>
          </a:p>
        </p:txBody>
      </p:sp>
      <p:sp>
        <p:nvSpPr>
          <p:cNvPr id="5" name="Footer Placeholder 4"/>
          <p:cNvSpPr>
            <a:spLocks noGrp="1"/>
          </p:cNvSpPr>
          <p:nvPr>
            <p:ph type="ftr" sz="quarter" idx="3"/>
          </p:nvPr>
        </p:nvSpPr>
        <p:spPr>
          <a:xfrm>
            <a:off x="14538960" y="35595568"/>
            <a:ext cx="14813280" cy="20447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5595568"/>
            <a:ext cx="9875520" cy="2044700"/>
          </a:xfrm>
          <a:prstGeom prst="rect">
            <a:avLst/>
          </a:prstGeom>
        </p:spPr>
        <p:txBody>
          <a:bodyPr vert="horz" lIns="91440" tIns="45720" rIns="91440" bIns="45720" rtlCol="0" anchor="ctr"/>
          <a:lstStyle>
            <a:lvl1pPr algn="r">
              <a:defRPr sz="5760">
                <a:solidFill>
                  <a:schemeClr val="tx1">
                    <a:tint val="75000"/>
                  </a:schemeClr>
                </a:solidFill>
              </a:defRPr>
            </a:lvl1pPr>
          </a:lstStyle>
          <a:p>
            <a:fld id="{AE500BDE-24BB-1442-B0D3-D428FB0D1885}" type="slidenum">
              <a:rPr lang="en-US" smtClean="0"/>
              <a:t>‹#›</a:t>
            </a:fld>
            <a:endParaRPr lang="en-US"/>
          </a:p>
        </p:txBody>
      </p:sp>
    </p:spTree>
    <p:extLst>
      <p:ext uri="{BB962C8B-B14F-4D97-AF65-F5344CB8AC3E}">
        <p14:creationId xmlns:p14="http://schemas.microsoft.com/office/powerpoint/2010/main" val="360050485"/>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Chart Placeholder 28">
            <a:extLst>
              <a:ext uri="{FF2B5EF4-FFF2-40B4-BE49-F238E27FC236}">
                <a16:creationId xmlns:a16="http://schemas.microsoft.com/office/drawing/2014/main" id="{A2EB8BDC-D0AA-7BB2-7B8A-D0FCE64E5216}"/>
              </a:ext>
            </a:extLst>
          </p:cNvPr>
          <p:cNvSpPr>
            <a:spLocks noGrp="1"/>
          </p:cNvSpPr>
          <p:nvPr>
            <p:ph type="chart" sz="quarter" idx="16"/>
          </p:nvPr>
        </p:nvSpPr>
        <p:spPr>
          <a:xfrm>
            <a:off x="30592365" y="28826341"/>
            <a:ext cx="10194244" cy="6414776"/>
          </a:xfrm>
        </p:spPr>
      </p:sp>
      <p:cxnSp>
        <p:nvCxnSpPr>
          <p:cNvPr id="2" name="Straight Connector 1">
            <a:extLst>
              <a:ext uri="{FF2B5EF4-FFF2-40B4-BE49-F238E27FC236}">
                <a16:creationId xmlns:a16="http://schemas.microsoft.com/office/drawing/2014/main" id="{A7A648F6-BC96-A122-8790-628C3E180158}"/>
              </a:ext>
            </a:extLst>
          </p:cNvPr>
          <p:cNvCxnSpPr/>
          <p:nvPr/>
        </p:nvCxnSpPr>
        <p:spPr>
          <a:xfrm>
            <a:off x="33147000" y="2397914"/>
            <a:ext cx="0" cy="3227839"/>
          </a:xfrm>
          <a:prstGeom prst="line">
            <a:avLst/>
          </a:prstGeom>
          <a:ln w="76200">
            <a:solidFill>
              <a:srgbClr val="DD6D29"/>
            </a:solidFill>
          </a:ln>
          <a:effectLst/>
        </p:spPr>
        <p:style>
          <a:lnRef idx="2">
            <a:schemeClr val="accent1"/>
          </a:lnRef>
          <a:fillRef idx="0">
            <a:schemeClr val="accent1"/>
          </a:fillRef>
          <a:effectRef idx="1">
            <a:schemeClr val="accent1"/>
          </a:effectRef>
          <a:fontRef idx="minor">
            <a:schemeClr val="tx1"/>
          </a:fontRef>
        </p:style>
      </p:cxnSp>
      <p:sp>
        <p:nvSpPr>
          <p:cNvPr id="3" name="Title 4">
            <a:extLst>
              <a:ext uri="{FF2B5EF4-FFF2-40B4-BE49-F238E27FC236}">
                <a16:creationId xmlns:a16="http://schemas.microsoft.com/office/drawing/2014/main" id="{9FF6A7BE-549F-009E-D62F-EDD75867A4A3}"/>
              </a:ext>
            </a:extLst>
          </p:cNvPr>
          <p:cNvSpPr txBox="1">
            <a:spLocks/>
          </p:cNvSpPr>
          <p:nvPr/>
        </p:nvSpPr>
        <p:spPr>
          <a:xfrm>
            <a:off x="1828800" y="2397914"/>
            <a:ext cx="20116800" cy="2401650"/>
          </a:xfrm>
          <a:prstGeom prst="rect">
            <a:avLst/>
          </a:prstGeom>
        </p:spPr>
        <p:txBody>
          <a:bodyPr>
            <a:noAutofit/>
          </a:bodyPr>
          <a:lst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a:lstStyle>
          <a:p>
            <a:r>
              <a:rPr lang="en-US" sz="8000" b="1" dirty="0">
                <a:solidFill>
                  <a:srgbClr val="DD6D29"/>
                </a:solidFill>
                <a:latin typeface="Helvetica" pitchFamily="2" charset="0"/>
              </a:rPr>
              <a:t>Your Research Project Title Should Go Into This Box </a:t>
            </a:r>
            <a:endParaRPr lang="en-US" sz="8000" b="1" dirty="0">
              <a:solidFill>
                <a:srgbClr val="DD6D29"/>
              </a:solidFill>
              <a:latin typeface="Helvetica" pitchFamily="2" charset="0"/>
              <a:cs typeface="Arial Black" panose="020B0604020202020204" pitchFamily="34" charset="0"/>
            </a:endParaRPr>
          </a:p>
        </p:txBody>
      </p:sp>
      <p:sp>
        <p:nvSpPr>
          <p:cNvPr id="4" name="TextBox 3">
            <a:extLst>
              <a:ext uri="{FF2B5EF4-FFF2-40B4-BE49-F238E27FC236}">
                <a16:creationId xmlns:a16="http://schemas.microsoft.com/office/drawing/2014/main" id="{F9313F9D-8978-BA40-A7B3-B7E2808F91D0}"/>
              </a:ext>
            </a:extLst>
          </p:cNvPr>
          <p:cNvSpPr txBox="1"/>
          <p:nvPr/>
        </p:nvSpPr>
        <p:spPr>
          <a:xfrm>
            <a:off x="1860259" y="4876601"/>
            <a:ext cx="28416727" cy="2077107"/>
          </a:xfrm>
          <a:prstGeom prst="rect">
            <a:avLst/>
          </a:prstGeom>
          <a:noFill/>
        </p:spPr>
        <p:txBody>
          <a:bodyPr wrap="square" lIns="0" tIns="0" rtlCol="0">
            <a:spAutoFit/>
          </a:bodyPr>
          <a:lstStyle/>
          <a:p>
            <a:r>
              <a:rPr lang="en-US" sz="4399" b="1" dirty="0">
                <a:latin typeface="Helvetica" pitchFamily="2" charset="0"/>
                <a:cs typeface="Arial" panose="020B0604020202020204" pitchFamily="34" charset="0"/>
              </a:rPr>
              <a:t>Name 1, Name 2, Name 3, Name 4</a:t>
            </a:r>
          </a:p>
          <a:p>
            <a:r>
              <a:rPr lang="en-US" sz="4399" dirty="0">
                <a:latin typeface="Helvetica Light" panose="020B0403020202020204" pitchFamily="34" charset="0"/>
                <a:cs typeface="Arial" panose="020B0604020202020204" pitchFamily="34" charset="0"/>
              </a:rPr>
              <a:t>Department Name</a:t>
            </a:r>
          </a:p>
          <a:p>
            <a:r>
              <a:rPr lang="en-US" sz="4399" dirty="0">
                <a:latin typeface="Helvetica Light" panose="020B0403020202020204" pitchFamily="34" charset="0"/>
                <a:cs typeface="Arial" panose="020B0604020202020204" pitchFamily="34" charset="0"/>
              </a:rPr>
              <a:t>Mercer University School of Medicine | Home campus</a:t>
            </a:r>
          </a:p>
        </p:txBody>
      </p:sp>
      <p:sp>
        <p:nvSpPr>
          <p:cNvPr id="7" name="TextBox 6">
            <a:extLst>
              <a:ext uri="{FF2B5EF4-FFF2-40B4-BE49-F238E27FC236}">
                <a16:creationId xmlns:a16="http://schemas.microsoft.com/office/drawing/2014/main" id="{CAC89E34-5C59-0321-BD0A-EE06E12C04A8}"/>
              </a:ext>
            </a:extLst>
          </p:cNvPr>
          <p:cNvSpPr txBox="1"/>
          <p:nvPr/>
        </p:nvSpPr>
        <p:spPr>
          <a:xfrm>
            <a:off x="1828801" y="7652928"/>
            <a:ext cx="12649200" cy="835325"/>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vert="horz" wrap="square" lIns="512064" tIns="45720" rIns="512064" bIns="0" rtlCol="0">
            <a:noAutofit/>
          </a:bodyPr>
          <a:lstStyle/>
          <a:p>
            <a:pPr algn="ctr"/>
            <a:r>
              <a:rPr lang="en-US" sz="4800" b="1" dirty="0">
                <a:solidFill>
                  <a:schemeClr val="bg1"/>
                </a:solidFill>
                <a:latin typeface="Arial" panose="020B0604020202020204" pitchFamily="34" charset="0"/>
                <a:cs typeface="Arial" panose="020B0604020202020204" pitchFamily="34" charset="0"/>
              </a:rPr>
              <a:t>Background</a:t>
            </a:r>
          </a:p>
        </p:txBody>
      </p:sp>
      <p:sp>
        <p:nvSpPr>
          <p:cNvPr id="8" name="TextBox 7">
            <a:extLst>
              <a:ext uri="{FF2B5EF4-FFF2-40B4-BE49-F238E27FC236}">
                <a16:creationId xmlns:a16="http://schemas.microsoft.com/office/drawing/2014/main" id="{BD55664D-18C9-10F4-CE99-2CFC2A7D09FC}"/>
              </a:ext>
            </a:extLst>
          </p:cNvPr>
          <p:cNvSpPr txBox="1"/>
          <p:nvPr/>
        </p:nvSpPr>
        <p:spPr>
          <a:xfrm>
            <a:off x="1828801" y="8825196"/>
            <a:ext cx="12649200" cy="7109639"/>
          </a:xfrm>
          <a:prstGeom prst="rect">
            <a:avLst/>
          </a:prstGeom>
          <a:noFill/>
        </p:spPr>
        <p:txBody>
          <a:bodyPr wrap="square" rtlCol="0">
            <a:spAutoFit/>
          </a:bodyPr>
          <a:lstStyle/>
          <a:p>
            <a:pPr>
              <a:spcAft>
                <a:spcPts val="1200"/>
              </a:spcAft>
            </a:pPr>
            <a:r>
              <a:rPr lang="en-US" sz="3200" dirty="0">
                <a:latin typeface="Helvetica" pitchFamily="2" charset="0"/>
              </a:rPr>
              <a:t>Lorem ipsum dolor sit amet, consectetur adipiscing elit, sed do eiusmod tempor incididunt ut labore et dolore magna aliqua. Platea dictumst vestibulum.</a:t>
            </a:r>
          </a:p>
          <a:p>
            <a:pPr>
              <a:spcAft>
                <a:spcPts val="1200"/>
              </a:spcAft>
            </a:pPr>
            <a:r>
              <a:rPr lang="en-US" sz="3200" dirty="0">
                <a:latin typeface="Helvetica" pitchFamily="2" charset="0"/>
              </a:rPr>
              <a:t>rhoncus est pellentesque elit ullamcorper. Vitae elementum curabitur vitae nunc sed velit. Sagittis purus sit amet volutpat. </a:t>
            </a:r>
          </a:p>
          <a:p>
            <a:pPr marL="457200" indent="-457200">
              <a:spcAft>
                <a:spcPts val="1200"/>
              </a:spcAft>
              <a:buFont typeface="Arial" panose="020B0604020202020204" pitchFamily="34" charset="0"/>
              <a:buChar char="•"/>
            </a:pPr>
            <a:r>
              <a:rPr lang="en-US" sz="3200" dirty="0">
                <a:latin typeface="Helvetica" pitchFamily="2" charset="0"/>
              </a:rPr>
              <a:t>Enim blandit volutpat. Leo integer malesuada nunc vel risus commodo. Mus mauris vitae ultricies leo integer malesuada nunc.</a:t>
            </a:r>
          </a:p>
          <a:p>
            <a:pPr marL="457200" indent="-457200">
              <a:spcAft>
                <a:spcPts val="1200"/>
              </a:spcAft>
              <a:buFont typeface="Arial" panose="020B0604020202020204" pitchFamily="34" charset="0"/>
              <a:buChar char="•"/>
            </a:pPr>
            <a:r>
              <a:rPr lang="en-US" sz="3200" dirty="0">
                <a:latin typeface="Helvetica" pitchFamily="2" charset="0"/>
              </a:rPr>
              <a:t>Elit duis tristique sollicitudin nibh sit amet commodo. Consequat ac felis donec et odio pellentesque diam volutpat. Nunc consequat interdum varius sit amet mattis. </a:t>
            </a:r>
          </a:p>
          <a:p>
            <a:pPr marL="457200" indent="-457200">
              <a:spcAft>
                <a:spcPts val="1200"/>
              </a:spcAft>
              <a:buFont typeface="Arial" panose="020B0604020202020204" pitchFamily="34" charset="0"/>
              <a:buChar char="•"/>
            </a:pPr>
            <a:r>
              <a:rPr lang="en-US" sz="3200" dirty="0">
                <a:latin typeface="Helvetica" pitchFamily="2" charset="0"/>
              </a:rPr>
              <a:t>At lectus urna duis convallis convallis tellus. Sed adipiscing diam donec adipiscing tristique risus. Volutpat diam ut venenatis tellus in metus vulputate eu scelerisque. </a:t>
            </a:r>
          </a:p>
        </p:txBody>
      </p:sp>
      <p:sp>
        <p:nvSpPr>
          <p:cNvPr id="9" name="TextBox 8">
            <a:extLst>
              <a:ext uri="{FF2B5EF4-FFF2-40B4-BE49-F238E27FC236}">
                <a16:creationId xmlns:a16="http://schemas.microsoft.com/office/drawing/2014/main" id="{6DE0BE40-0ECA-B442-05E3-B8B54BEE8244}"/>
              </a:ext>
            </a:extLst>
          </p:cNvPr>
          <p:cNvSpPr txBox="1"/>
          <p:nvPr/>
        </p:nvSpPr>
        <p:spPr>
          <a:xfrm>
            <a:off x="1860259" y="16337333"/>
            <a:ext cx="12649200" cy="835325"/>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vert="horz" wrap="square" lIns="512064" tIns="45720" rIns="512064" bIns="0" rtlCol="0">
            <a:noAutofit/>
          </a:bodyPr>
          <a:lstStyle/>
          <a:p>
            <a:pPr algn="ctr"/>
            <a:r>
              <a:rPr lang="en-US" sz="4800" b="1" dirty="0">
                <a:solidFill>
                  <a:schemeClr val="bg1"/>
                </a:solidFill>
                <a:latin typeface="Arial" panose="020B0604020202020204" pitchFamily="34" charset="0"/>
                <a:cs typeface="Arial" panose="020B0604020202020204" pitchFamily="34" charset="0"/>
              </a:rPr>
              <a:t>Methods</a:t>
            </a:r>
          </a:p>
        </p:txBody>
      </p:sp>
      <p:sp>
        <p:nvSpPr>
          <p:cNvPr id="10" name="TextBox 9">
            <a:extLst>
              <a:ext uri="{FF2B5EF4-FFF2-40B4-BE49-F238E27FC236}">
                <a16:creationId xmlns:a16="http://schemas.microsoft.com/office/drawing/2014/main" id="{9B68FC1C-B0FD-6921-89C1-AE258A46E6E3}"/>
              </a:ext>
            </a:extLst>
          </p:cNvPr>
          <p:cNvSpPr txBox="1"/>
          <p:nvPr/>
        </p:nvSpPr>
        <p:spPr>
          <a:xfrm>
            <a:off x="1893460" y="17458586"/>
            <a:ext cx="12546377" cy="4985980"/>
          </a:xfrm>
          <a:prstGeom prst="rect">
            <a:avLst/>
          </a:prstGeom>
          <a:noFill/>
        </p:spPr>
        <p:txBody>
          <a:bodyPr wrap="square" rtlCol="0">
            <a:spAutoFit/>
          </a:bodyPr>
          <a:lstStyle/>
          <a:p>
            <a:pPr>
              <a:spcAft>
                <a:spcPts val="1200"/>
              </a:spcAft>
            </a:pPr>
            <a:r>
              <a:rPr lang="en-US" sz="3200" dirty="0">
                <a:latin typeface="Helvetica" pitchFamily="2" charset="0"/>
              </a:rPr>
              <a:t>Lorem ipsum dolor sit amet, consectetur adipiscing elit, sed do eiusmod tempor incididunt ut labore et dolore magna aliqua. Platea dictumst vestibulum.</a:t>
            </a:r>
          </a:p>
          <a:p>
            <a:pPr marL="457200" indent="-457200">
              <a:spcAft>
                <a:spcPts val="1200"/>
              </a:spcAft>
              <a:buFont typeface="Arial" panose="020B0604020202020204" pitchFamily="34" charset="0"/>
              <a:buChar char="•"/>
            </a:pPr>
            <a:r>
              <a:rPr lang="en-US" sz="3200" dirty="0">
                <a:latin typeface="Helvetica" pitchFamily="2" charset="0"/>
              </a:rPr>
              <a:t>Enim blandit volutpat. Leo integer malesuada nunc vel risus commodo. Mus mauris vitae ultricies leo integer malesuada nunc.</a:t>
            </a:r>
          </a:p>
          <a:p>
            <a:pPr marL="457200" indent="-457200">
              <a:spcAft>
                <a:spcPts val="1200"/>
              </a:spcAft>
              <a:buFont typeface="Arial" panose="020B0604020202020204" pitchFamily="34" charset="0"/>
              <a:buChar char="•"/>
            </a:pPr>
            <a:r>
              <a:rPr lang="en-US" sz="3200" dirty="0">
                <a:latin typeface="Helvetica" pitchFamily="2" charset="0"/>
              </a:rPr>
              <a:t>Elit duis tristique sollicitudin nibh sit amet commodo. Consequat ac felis donec et odio pellentesque diam volutpat. </a:t>
            </a:r>
          </a:p>
          <a:p>
            <a:pPr marL="457200" indent="-457200">
              <a:spcAft>
                <a:spcPts val="1200"/>
              </a:spcAft>
              <a:buFont typeface="Arial" panose="020B0604020202020204" pitchFamily="34" charset="0"/>
              <a:buChar char="•"/>
            </a:pPr>
            <a:r>
              <a:rPr lang="en-US" sz="3200" dirty="0">
                <a:latin typeface="Helvetica" pitchFamily="2" charset="0"/>
              </a:rPr>
              <a:t>Elit duis tristique sollicitudin nibh sit amet commodo. Consequat ac felis donec et odio pellentesque diam volutpat. </a:t>
            </a:r>
          </a:p>
        </p:txBody>
      </p:sp>
      <p:sp>
        <p:nvSpPr>
          <p:cNvPr id="11" name="TextBox 10">
            <a:extLst>
              <a:ext uri="{FF2B5EF4-FFF2-40B4-BE49-F238E27FC236}">
                <a16:creationId xmlns:a16="http://schemas.microsoft.com/office/drawing/2014/main" id="{D2263148-9521-6C64-BFAD-C22D59115C24}"/>
              </a:ext>
            </a:extLst>
          </p:cNvPr>
          <p:cNvSpPr txBox="1"/>
          <p:nvPr/>
        </p:nvSpPr>
        <p:spPr>
          <a:xfrm>
            <a:off x="15621001" y="7652928"/>
            <a:ext cx="12649200" cy="835325"/>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vert="horz" wrap="square" lIns="512064" tIns="45720" rIns="512064" bIns="0" rtlCol="0">
            <a:noAutofit/>
          </a:bodyPr>
          <a:lstStyle/>
          <a:p>
            <a:pPr algn="ctr"/>
            <a:r>
              <a:rPr lang="en-US" sz="4800" b="1" dirty="0">
                <a:solidFill>
                  <a:schemeClr val="bg1"/>
                </a:solidFill>
                <a:latin typeface="Arial" panose="020B0604020202020204" pitchFamily="34" charset="0"/>
                <a:cs typeface="Arial" panose="020B0604020202020204" pitchFamily="34" charset="0"/>
              </a:rPr>
              <a:t>Results</a:t>
            </a:r>
          </a:p>
        </p:txBody>
      </p:sp>
      <p:sp>
        <p:nvSpPr>
          <p:cNvPr id="12" name="TextBox 11">
            <a:extLst>
              <a:ext uri="{FF2B5EF4-FFF2-40B4-BE49-F238E27FC236}">
                <a16:creationId xmlns:a16="http://schemas.microsoft.com/office/drawing/2014/main" id="{EDAF80D0-C584-A6C1-0C7D-EA062295274C}"/>
              </a:ext>
            </a:extLst>
          </p:cNvPr>
          <p:cNvSpPr txBox="1"/>
          <p:nvPr/>
        </p:nvSpPr>
        <p:spPr>
          <a:xfrm>
            <a:off x="15576637" y="8751798"/>
            <a:ext cx="12710568" cy="8586966"/>
          </a:xfrm>
          <a:prstGeom prst="rect">
            <a:avLst/>
          </a:prstGeom>
          <a:noFill/>
        </p:spPr>
        <p:txBody>
          <a:bodyPr wrap="square" rtlCol="0">
            <a:spAutoFit/>
          </a:bodyPr>
          <a:lstStyle/>
          <a:p>
            <a:pPr>
              <a:spcAft>
                <a:spcPts val="1200"/>
              </a:spcAft>
            </a:pPr>
            <a:r>
              <a:rPr lang="en-US" sz="3200" dirty="0">
                <a:latin typeface="Helvetica" pitchFamily="2" charset="0"/>
              </a:rPr>
              <a:t>Lorem ipsum dolor sit amet, consectetur adipiscing elit, sed do eiusmod tempor incididunt ut labore et dolore magna aliqua. rhoncus est pellentesque elit ullamcorper. Vitae elementum curabitur vitae nunc sed velit. Sagittis purus sit amet volutpat. </a:t>
            </a:r>
          </a:p>
          <a:p>
            <a:pPr>
              <a:spcAft>
                <a:spcPts val="1200"/>
              </a:spcAft>
            </a:pPr>
            <a:r>
              <a:rPr lang="en-US" sz="3200" dirty="0">
                <a:latin typeface="Helvetica" pitchFamily="2" charset="0"/>
              </a:rPr>
              <a:t>Lorem ipsum dolor sit amet, consectetur adipiscing elit, sed do eiusmod tempor incididunt ut labore et dolore magna aliqua. rhoncus est pellentesque elit ullamcorper. Vitae elementum curabitur vitae nunc sed velit. Sagittis purus sit amet volutpat. </a:t>
            </a:r>
          </a:p>
          <a:p>
            <a:pPr marL="457200" indent="-457200">
              <a:spcAft>
                <a:spcPts val="1200"/>
              </a:spcAft>
              <a:buFont typeface="Arial" panose="020B0604020202020204" pitchFamily="34" charset="0"/>
              <a:buChar char="•"/>
            </a:pPr>
            <a:r>
              <a:rPr lang="en-US" sz="3200" dirty="0">
                <a:latin typeface="Helvetica" pitchFamily="2" charset="0"/>
              </a:rPr>
              <a:t>Enim blandit volutpat. Leo integer malesuada nunc vel risus commodo. Mus mauris vitae ultricies leo integer malesuada nunc.</a:t>
            </a:r>
          </a:p>
          <a:p>
            <a:pPr marL="457200" indent="-457200">
              <a:spcAft>
                <a:spcPts val="1200"/>
              </a:spcAft>
              <a:buFont typeface="Arial" panose="020B0604020202020204" pitchFamily="34" charset="0"/>
              <a:buChar char="•"/>
            </a:pPr>
            <a:r>
              <a:rPr lang="en-US" sz="3200" dirty="0">
                <a:latin typeface="Helvetica" pitchFamily="2" charset="0"/>
              </a:rPr>
              <a:t>Elit duis tristique sollicitudin nibh sit amet commodo. Consequat ac felis donec et odio pellentesque diam volutpat. Nunc consequat interdum varius sit amet mattis. </a:t>
            </a:r>
          </a:p>
          <a:p>
            <a:pPr marL="457200" indent="-457200">
              <a:spcAft>
                <a:spcPts val="1200"/>
              </a:spcAft>
              <a:buFont typeface="Arial" panose="020B0604020202020204" pitchFamily="34" charset="0"/>
              <a:buChar char="•"/>
            </a:pPr>
            <a:r>
              <a:rPr lang="en-US" sz="3200" dirty="0">
                <a:latin typeface="Helvetica" pitchFamily="2" charset="0"/>
              </a:rPr>
              <a:t>At lectus urna duis convallis convallis tellus. Sed adipiscing diam donec adipiscing tristique risus. Volutpat diam ut venenatis tellus in metus vulputate eu scelerisque. </a:t>
            </a:r>
          </a:p>
        </p:txBody>
      </p:sp>
      <p:sp>
        <p:nvSpPr>
          <p:cNvPr id="21" name="TextBox 20">
            <a:extLst>
              <a:ext uri="{FF2B5EF4-FFF2-40B4-BE49-F238E27FC236}">
                <a16:creationId xmlns:a16="http://schemas.microsoft.com/office/drawing/2014/main" id="{6DFACF11-B17B-EE6A-5594-5911CE3296B7}"/>
              </a:ext>
            </a:extLst>
          </p:cNvPr>
          <p:cNvSpPr txBox="1"/>
          <p:nvPr/>
        </p:nvSpPr>
        <p:spPr>
          <a:xfrm>
            <a:off x="15573302" y="17830101"/>
            <a:ext cx="12735141" cy="835325"/>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vert="horz" wrap="square" lIns="512064" tIns="45720" rIns="512064" bIns="0" rtlCol="0">
            <a:noAutofit/>
          </a:bodyPr>
          <a:lstStyle/>
          <a:p>
            <a:pPr algn="ctr"/>
            <a:r>
              <a:rPr lang="en-US" sz="4800" b="1" dirty="0">
                <a:solidFill>
                  <a:schemeClr val="bg1"/>
                </a:solidFill>
                <a:latin typeface="Arial" panose="020B0604020202020204" pitchFamily="34" charset="0"/>
                <a:cs typeface="Arial" panose="020B0604020202020204" pitchFamily="34" charset="0"/>
              </a:rPr>
              <a:t>Conclusion</a:t>
            </a:r>
          </a:p>
        </p:txBody>
      </p:sp>
      <p:sp>
        <p:nvSpPr>
          <p:cNvPr id="22" name="TextBox 21">
            <a:extLst>
              <a:ext uri="{FF2B5EF4-FFF2-40B4-BE49-F238E27FC236}">
                <a16:creationId xmlns:a16="http://schemas.microsoft.com/office/drawing/2014/main" id="{28758728-607C-3404-05DB-9685343CC900}"/>
              </a:ext>
            </a:extLst>
          </p:cNvPr>
          <p:cNvSpPr txBox="1"/>
          <p:nvPr/>
        </p:nvSpPr>
        <p:spPr>
          <a:xfrm>
            <a:off x="15573300" y="18793251"/>
            <a:ext cx="12691604" cy="16896933"/>
          </a:xfrm>
          <a:prstGeom prst="rect">
            <a:avLst/>
          </a:prstGeom>
          <a:noFill/>
        </p:spPr>
        <p:txBody>
          <a:bodyPr wrap="square" rtlCol="0">
            <a:spAutoFit/>
          </a:bodyPr>
          <a:lstStyle/>
          <a:p>
            <a:pPr>
              <a:spcAft>
                <a:spcPts val="1200"/>
              </a:spcAft>
            </a:pPr>
            <a:r>
              <a:rPr lang="en-US" sz="3200" dirty="0">
                <a:latin typeface="Helvetica" pitchFamily="2" charset="0"/>
              </a:rPr>
              <a:t>Lorem ipsum dolor sit amet, consectetur adipiscing elit, sed do eiusmod tempor incididunt ut labore et dolore magna aliqua. rhoncus est pellentesque elit ullamcorper. Vitae elementum curabitur vitae nunc sed velit. Sagittis purus sit amet volutpat. </a:t>
            </a:r>
          </a:p>
          <a:p>
            <a:pPr>
              <a:spcAft>
                <a:spcPts val="1200"/>
              </a:spcAft>
            </a:pPr>
            <a:r>
              <a:rPr lang="en-US" sz="3200" dirty="0">
                <a:latin typeface="Helvetica" pitchFamily="2" charset="0"/>
              </a:rPr>
              <a:t>Lorem ipsum dolor sit amet, consectetur adipiscing elit, sed do eiusmod tempor incididunt ut labore et dolore magna aliqua. rhoncus est pellentesque elit ullamcorper. Vitae elementum curabitur vitae nunc sed velit. Sagittis purus sit amet volutpat. </a:t>
            </a:r>
          </a:p>
          <a:p>
            <a:pPr marL="457200" indent="-457200">
              <a:spcAft>
                <a:spcPts val="1200"/>
              </a:spcAft>
              <a:buFont typeface="Arial" panose="020B0604020202020204" pitchFamily="34" charset="0"/>
              <a:buChar char="•"/>
            </a:pPr>
            <a:r>
              <a:rPr lang="en-US" sz="3200" dirty="0">
                <a:latin typeface="Helvetica" pitchFamily="2" charset="0"/>
              </a:rPr>
              <a:t>Enim blandit volutpat. Leo integer malesuada nunc vel risus commodo. Mus mauris vitae ultricies leo integer malesuada Elit duis tristique sollicitudin nibh sit amet commodo. Consequat ac felis donec et odio pellentesque diam volutpat. </a:t>
            </a:r>
          </a:p>
          <a:p>
            <a:pPr marL="457200" indent="-457200">
              <a:spcAft>
                <a:spcPts val="1200"/>
              </a:spcAft>
              <a:buFont typeface="Arial" panose="020B0604020202020204" pitchFamily="34" charset="0"/>
              <a:buChar char="•"/>
            </a:pPr>
            <a:r>
              <a:rPr lang="en-US" sz="3200" dirty="0">
                <a:latin typeface="Helvetica" pitchFamily="2" charset="0"/>
              </a:rPr>
              <a:t>At lectus urna duis convallis convallis tellus. Sed adipiscing diam donec adipiscing tristique risus. Volutpat diam ut venenatis</a:t>
            </a:r>
          </a:p>
          <a:p>
            <a:pPr marL="457200" indent="-457200">
              <a:spcAft>
                <a:spcPts val="1200"/>
              </a:spcAft>
              <a:buFont typeface="Arial" panose="020B0604020202020204" pitchFamily="34" charset="0"/>
              <a:buChar char="•"/>
            </a:pPr>
            <a:r>
              <a:rPr lang="en-US" sz="3200" dirty="0">
                <a:latin typeface="Helvetica" pitchFamily="2" charset="0"/>
              </a:rPr>
              <a:t>Enim blandit volutpat. Leo integer malesuada nunc vel risus commodo. Mus mauris vitae ultricies leo integer malesuada nunc.</a:t>
            </a:r>
          </a:p>
          <a:p>
            <a:pPr marL="457200" indent="-457200">
              <a:spcAft>
                <a:spcPts val="1200"/>
              </a:spcAft>
              <a:buFont typeface="Arial" panose="020B0604020202020204" pitchFamily="34" charset="0"/>
              <a:buChar char="•"/>
            </a:pPr>
            <a:r>
              <a:rPr lang="en-US" sz="3200" dirty="0">
                <a:latin typeface="Helvetica" pitchFamily="2" charset="0"/>
              </a:rPr>
              <a:t>Elit duis tristique sollicitudin nibh sit amet commodo. Consequat ac felis donec et odio pellentesque diam volutpat. Nunc consequat interdum varius sit amet mattis. </a:t>
            </a:r>
          </a:p>
          <a:p>
            <a:pPr marL="457200" indent="-457200">
              <a:spcAft>
                <a:spcPts val="1200"/>
              </a:spcAft>
              <a:buFont typeface="Arial" panose="020B0604020202020204" pitchFamily="34" charset="0"/>
              <a:buChar char="•"/>
            </a:pPr>
            <a:r>
              <a:rPr lang="en-US" sz="3200" dirty="0">
                <a:latin typeface="Helvetica" pitchFamily="2" charset="0"/>
              </a:rPr>
              <a:t>At lectus urna duis convallis convallis tellus. Sed adipiscing diam donec adipiscing tristique risus. Volutpat diam ut venenatis tellus in metus vulputate eu scelerisque. </a:t>
            </a:r>
          </a:p>
          <a:p>
            <a:pPr marL="457200" indent="-457200">
              <a:spcAft>
                <a:spcPts val="1200"/>
              </a:spcAft>
              <a:buFont typeface="Arial" panose="020B0604020202020204" pitchFamily="34" charset="0"/>
              <a:buChar char="•"/>
            </a:pPr>
            <a:r>
              <a:rPr lang="en-US" sz="3200" dirty="0">
                <a:latin typeface="Helvetica" pitchFamily="2" charset="0"/>
              </a:rPr>
              <a:t>Enim blandit volutpat. Leo integer malesuada nunc vel risus commodo. Mus mauris vitae ultricies leo integer malesuada nunc.</a:t>
            </a:r>
          </a:p>
          <a:p>
            <a:pPr marL="457200" indent="-457200">
              <a:spcAft>
                <a:spcPts val="1200"/>
              </a:spcAft>
              <a:buFont typeface="Arial" panose="020B0604020202020204" pitchFamily="34" charset="0"/>
              <a:buChar char="•"/>
            </a:pPr>
            <a:r>
              <a:rPr lang="en-US" sz="3200" dirty="0">
                <a:latin typeface="Helvetica" pitchFamily="2" charset="0"/>
              </a:rPr>
              <a:t>Elit duis tristique sollicitudin nibh sit amet commodo. Consequat ac felis donec et odio pellentesque diam volutpat. Nunc consequat interdum varius sit amet mattis. </a:t>
            </a:r>
          </a:p>
          <a:p>
            <a:pPr marL="457200" indent="-457200">
              <a:spcAft>
                <a:spcPts val="1200"/>
              </a:spcAft>
              <a:buFont typeface="Arial" panose="020B0604020202020204" pitchFamily="34" charset="0"/>
              <a:buChar char="•"/>
            </a:pPr>
            <a:r>
              <a:rPr lang="en-US" sz="3200" dirty="0">
                <a:latin typeface="Helvetica" pitchFamily="2" charset="0"/>
              </a:rPr>
              <a:t>At lectus urna duis convallis convallis tellus. Sed adipiscing diam donec adipiscing tristique risus. Volutpat diam ut venenatis tellus in metus vulputate eu scelerisque.</a:t>
            </a:r>
          </a:p>
        </p:txBody>
      </p:sp>
      <p:sp>
        <p:nvSpPr>
          <p:cNvPr id="23" name="TextBox 22">
            <a:extLst>
              <a:ext uri="{FF2B5EF4-FFF2-40B4-BE49-F238E27FC236}">
                <a16:creationId xmlns:a16="http://schemas.microsoft.com/office/drawing/2014/main" id="{86B728C0-76EF-F9ED-E159-67F3AAA2232E}"/>
              </a:ext>
            </a:extLst>
          </p:cNvPr>
          <p:cNvSpPr txBox="1"/>
          <p:nvPr/>
        </p:nvSpPr>
        <p:spPr>
          <a:xfrm>
            <a:off x="29402027" y="21084651"/>
            <a:ext cx="12627171" cy="864063"/>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vert="horz" wrap="square" lIns="512064" tIns="45720" rIns="512064" bIns="0" rtlCol="0">
            <a:noAutofit/>
          </a:bodyPr>
          <a:lstStyle/>
          <a:p>
            <a:pPr algn="ctr"/>
            <a:r>
              <a:rPr lang="en-US" sz="4800" b="1" dirty="0">
                <a:solidFill>
                  <a:schemeClr val="bg1"/>
                </a:solidFill>
                <a:latin typeface="Arial" panose="020B0604020202020204" pitchFamily="34" charset="0"/>
                <a:cs typeface="Arial" panose="020B0604020202020204" pitchFamily="34" charset="0"/>
              </a:rPr>
              <a:t>References</a:t>
            </a:r>
          </a:p>
        </p:txBody>
      </p:sp>
      <p:sp>
        <p:nvSpPr>
          <p:cNvPr id="24" name="TextBox 23">
            <a:extLst>
              <a:ext uri="{FF2B5EF4-FFF2-40B4-BE49-F238E27FC236}">
                <a16:creationId xmlns:a16="http://schemas.microsoft.com/office/drawing/2014/main" id="{ABCB752D-413D-0685-7C96-16FDF282C78D}"/>
              </a:ext>
            </a:extLst>
          </p:cNvPr>
          <p:cNvSpPr txBox="1"/>
          <p:nvPr/>
        </p:nvSpPr>
        <p:spPr>
          <a:xfrm>
            <a:off x="29349777" y="22123813"/>
            <a:ext cx="12679422" cy="3047053"/>
          </a:xfrm>
          <a:prstGeom prst="rect">
            <a:avLst/>
          </a:prstGeom>
          <a:noFill/>
        </p:spPr>
        <p:txBody>
          <a:bodyPr wrap="square" rtlCol="0">
            <a:spAutoFit/>
          </a:bodyPr>
          <a:lstStyle/>
          <a:p>
            <a:r>
              <a:rPr lang="en-US" sz="2743" i="1" dirty="0">
                <a:latin typeface="Helvetica" pitchFamily="2" charset="0"/>
              </a:rPr>
              <a:t>Lorem ipsum dolor sit </a:t>
            </a:r>
            <a:r>
              <a:rPr lang="en-US" sz="2743" i="1" dirty="0" err="1">
                <a:latin typeface="Helvetica" pitchFamily="2" charset="0"/>
              </a:rPr>
              <a:t>amet</a:t>
            </a:r>
            <a:r>
              <a:rPr lang="en-US" sz="2743" i="1" dirty="0">
                <a:latin typeface="Helvetica" pitchFamily="2" charset="0"/>
              </a:rPr>
              <a:t>, </a:t>
            </a:r>
            <a:r>
              <a:rPr lang="en-US" sz="2743" i="1" dirty="0" err="1">
                <a:latin typeface="Helvetica" pitchFamily="2" charset="0"/>
              </a:rPr>
              <a:t>consectetur</a:t>
            </a:r>
            <a:r>
              <a:rPr lang="en-US" sz="2743" i="1" dirty="0">
                <a:latin typeface="Helvetica" pitchFamily="2" charset="0"/>
              </a:rPr>
              <a:t> </a:t>
            </a:r>
            <a:r>
              <a:rPr lang="en-US" sz="2743" i="1" dirty="0" err="1">
                <a:latin typeface="Helvetica" pitchFamily="2" charset="0"/>
              </a:rPr>
              <a:t>adipiscing</a:t>
            </a:r>
            <a:r>
              <a:rPr lang="en-US" sz="2743" i="1" dirty="0">
                <a:latin typeface="Helvetica" pitchFamily="2" charset="0"/>
              </a:rPr>
              <a:t> </a:t>
            </a:r>
            <a:r>
              <a:rPr lang="en-US" sz="2743" i="1" dirty="0" err="1">
                <a:latin typeface="Helvetica" pitchFamily="2" charset="0"/>
              </a:rPr>
              <a:t>elit</a:t>
            </a:r>
            <a:r>
              <a:rPr lang="en-US" sz="2743" i="1" dirty="0">
                <a:latin typeface="Helvetica" pitchFamily="2" charset="0"/>
              </a:rPr>
              <a:t>, sed do </a:t>
            </a:r>
            <a:r>
              <a:rPr lang="en-US" sz="2743" i="1" dirty="0" err="1">
                <a:latin typeface="Helvetica" pitchFamily="2" charset="0"/>
              </a:rPr>
              <a:t>eiusmod</a:t>
            </a:r>
            <a:r>
              <a:rPr lang="en-US" sz="2743" i="1" dirty="0">
                <a:latin typeface="Helvetica" pitchFamily="2" charset="0"/>
              </a:rPr>
              <a:t> </a:t>
            </a:r>
            <a:r>
              <a:rPr lang="en-US" sz="2743" i="1" dirty="0" err="1">
                <a:latin typeface="Helvetica" pitchFamily="2" charset="0"/>
              </a:rPr>
              <a:t>tempor</a:t>
            </a:r>
            <a:r>
              <a:rPr lang="en-US" sz="2743" i="1" dirty="0">
                <a:latin typeface="Helvetica" pitchFamily="2" charset="0"/>
              </a:rPr>
              <a:t> </a:t>
            </a:r>
            <a:r>
              <a:rPr lang="en-US" sz="2743" i="1" dirty="0" err="1">
                <a:latin typeface="Helvetica" pitchFamily="2" charset="0"/>
              </a:rPr>
              <a:t>incididunt</a:t>
            </a:r>
            <a:r>
              <a:rPr lang="en-US" sz="2743" i="1" dirty="0">
                <a:latin typeface="Helvetica" pitchFamily="2" charset="0"/>
              </a:rPr>
              <a:t> </a:t>
            </a:r>
            <a:r>
              <a:rPr lang="en-US" sz="2743" i="1" dirty="0" err="1">
                <a:latin typeface="Helvetica" pitchFamily="2" charset="0"/>
              </a:rPr>
              <a:t>ut</a:t>
            </a:r>
            <a:r>
              <a:rPr lang="en-US" sz="2743" i="1" dirty="0">
                <a:latin typeface="Helvetica" pitchFamily="2" charset="0"/>
              </a:rPr>
              <a:t> labore et dolore magna </a:t>
            </a:r>
            <a:r>
              <a:rPr lang="en-US" sz="2743" i="1" dirty="0" err="1">
                <a:latin typeface="Helvetica" pitchFamily="2" charset="0"/>
              </a:rPr>
              <a:t>aliqua</a:t>
            </a:r>
            <a:r>
              <a:rPr lang="en-US" sz="2743" i="1" dirty="0">
                <a:latin typeface="Helvetica" pitchFamily="2" charset="0"/>
              </a:rPr>
              <a:t>. Platea </a:t>
            </a:r>
            <a:r>
              <a:rPr lang="en-US" sz="2743" i="1" dirty="0" err="1">
                <a:latin typeface="Helvetica" pitchFamily="2" charset="0"/>
              </a:rPr>
              <a:t>dictumst</a:t>
            </a:r>
            <a:r>
              <a:rPr lang="en-US" sz="2743" i="1" dirty="0">
                <a:latin typeface="Helvetica" pitchFamily="2" charset="0"/>
              </a:rPr>
              <a:t> vestibulum </a:t>
            </a:r>
            <a:r>
              <a:rPr lang="en-US" sz="2743" i="1" dirty="0" err="1">
                <a:latin typeface="Helvetica" pitchFamily="2" charset="0"/>
              </a:rPr>
              <a:t>rhoncus</a:t>
            </a:r>
            <a:r>
              <a:rPr lang="en-US" sz="2743" i="1" dirty="0">
                <a:latin typeface="Helvetica" pitchFamily="2" charset="0"/>
              </a:rPr>
              <a:t> </a:t>
            </a:r>
            <a:r>
              <a:rPr lang="en-US" sz="2743" i="1" dirty="0" err="1">
                <a:latin typeface="Helvetica" pitchFamily="2" charset="0"/>
              </a:rPr>
              <a:t>est</a:t>
            </a:r>
            <a:r>
              <a:rPr lang="en-US" sz="2743" i="1" dirty="0">
                <a:latin typeface="Helvetica" pitchFamily="2" charset="0"/>
              </a:rPr>
              <a:t> </a:t>
            </a:r>
            <a:r>
              <a:rPr lang="en-US" sz="2743" i="1" dirty="0" err="1">
                <a:latin typeface="Helvetica" pitchFamily="2" charset="0"/>
              </a:rPr>
              <a:t>pellentesque</a:t>
            </a:r>
            <a:r>
              <a:rPr lang="en-US" sz="2743" i="1" dirty="0">
                <a:latin typeface="Helvetica" pitchFamily="2" charset="0"/>
              </a:rPr>
              <a:t> </a:t>
            </a:r>
            <a:r>
              <a:rPr lang="en-US" sz="2743" i="1" dirty="0" err="1">
                <a:latin typeface="Helvetica" pitchFamily="2" charset="0"/>
              </a:rPr>
              <a:t>elit</a:t>
            </a:r>
            <a:r>
              <a:rPr lang="en-US" sz="2743" i="1" dirty="0">
                <a:latin typeface="Helvetica" pitchFamily="2" charset="0"/>
              </a:rPr>
              <a:t> </a:t>
            </a:r>
            <a:r>
              <a:rPr lang="en-US" sz="2743" i="1" dirty="0" err="1">
                <a:latin typeface="Helvetica" pitchFamily="2" charset="0"/>
              </a:rPr>
              <a:t>ullamcorper</a:t>
            </a:r>
            <a:r>
              <a:rPr lang="en-US" sz="2743" i="1" dirty="0">
                <a:latin typeface="Helvetica" pitchFamily="2" charset="0"/>
              </a:rPr>
              <a:t>. Vitae </a:t>
            </a:r>
            <a:r>
              <a:rPr lang="en-US" sz="2743" i="1" dirty="0" err="1">
                <a:latin typeface="Helvetica" pitchFamily="2" charset="0"/>
              </a:rPr>
              <a:t>elementum</a:t>
            </a:r>
            <a:r>
              <a:rPr lang="en-US" sz="2743" i="1" dirty="0">
                <a:latin typeface="Helvetica" pitchFamily="2" charset="0"/>
              </a:rPr>
              <a:t> </a:t>
            </a:r>
            <a:r>
              <a:rPr lang="en-US" sz="2743" i="1" dirty="0" err="1">
                <a:latin typeface="Helvetica" pitchFamily="2" charset="0"/>
              </a:rPr>
              <a:t>curabitur</a:t>
            </a:r>
            <a:r>
              <a:rPr lang="en-US" sz="2743" i="1" dirty="0">
                <a:latin typeface="Helvetica" pitchFamily="2" charset="0"/>
              </a:rPr>
              <a:t> vitae </a:t>
            </a:r>
            <a:r>
              <a:rPr lang="en-US" sz="2743" i="1" dirty="0" err="1">
                <a:latin typeface="Helvetica" pitchFamily="2" charset="0"/>
              </a:rPr>
              <a:t>nunc</a:t>
            </a:r>
            <a:r>
              <a:rPr lang="en-US" sz="2743" i="1" dirty="0">
                <a:latin typeface="Helvetica" pitchFamily="2" charset="0"/>
              </a:rPr>
              <a:t> sed </a:t>
            </a:r>
            <a:r>
              <a:rPr lang="en-US" sz="2743" i="1" dirty="0" err="1">
                <a:latin typeface="Helvetica" pitchFamily="2" charset="0"/>
              </a:rPr>
              <a:t>velit</a:t>
            </a:r>
            <a:r>
              <a:rPr lang="en-US" sz="2743" i="1" dirty="0">
                <a:latin typeface="Helvetica" pitchFamily="2" charset="0"/>
              </a:rPr>
              <a:t>. </a:t>
            </a:r>
            <a:r>
              <a:rPr lang="en-US" sz="2743" i="1" dirty="0" err="1">
                <a:latin typeface="Helvetica" pitchFamily="2" charset="0"/>
              </a:rPr>
              <a:t>Sagittis</a:t>
            </a:r>
            <a:r>
              <a:rPr lang="en-US" sz="2743" i="1" dirty="0">
                <a:latin typeface="Helvetica" pitchFamily="2" charset="0"/>
              </a:rPr>
              <a:t> </a:t>
            </a:r>
            <a:r>
              <a:rPr lang="en-US" sz="2743" i="1" dirty="0" err="1">
                <a:latin typeface="Helvetica" pitchFamily="2" charset="0"/>
              </a:rPr>
              <a:t>purus</a:t>
            </a:r>
            <a:r>
              <a:rPr lang="en-US" sz="2743" i="1" dirty="0">
                <a:latin typeface="Helvetica" pitchFamily="2" charset="0"/>
              </a:rPr>
              <a:t> sit </a:t>
            </a:r>
            <a:r>
              <a:rPr lang="en-US" sz="2743" i="1" dirty="0" err="1">
                <a:latin typeface="Helvetica" pitchFamily="2" charset="0"/>
              </a:rPr>
              <a:t>amet</a:t>
            </a:r>
            <a:r>
              <a:rPr lang="en-US" sz="2743" i="1" dirty="0">
                <a:latin typeface="Helvetica" pitchFamily="2" charset="0"/>
              </a:rPr>
              <a:t> </a:t>
            </a:r>
            <a:r>
              <a:rPr lang="en-US" sz="2743" i="1" dirty="0" err="1">
                <a:latin typeface="Helvetica" pitchFamily="2" charset="0"/>
              </a:rPr>
              <a:t>volutpat</a:t>
            </a:r>
            <a:r>
              <a:rPr lang="en-US" sz="2743" i="1" dirty="0">
                <a:latin typeface="Helvetica" pitchFamily="2" charset="0"/>
              </a:rPr>
              <a:t>. </a:t>
            </a:r>
            <a:r>
              <a:rPr lang="en-US" sz="2743" i="1" dirty="0" err="1">
                <a:latin typeface="Helvetica" pitchFamily="2" charset="0"/>
              </a:rPr>
              <a:t>Risus</a:t>
            </a:r>
            <a:r>
              <a:rPr lang="en-US" sz="2743" i="1" dirty="0">
                <a:latin typeface="Helvetica" pitchFamily="2" charset="0"/>
              </a:rPr>
              <a:t> sed </a:t>
            </a:r>
            <a:r>
              <a:rPr lang="en-US" sz="2743" i="1" dirty="0" err="1">
                <a:latin typeface="Helvetica" pitchFamily="2" charset="0"/>
              </a:rPr>
              <a:t>vulputate</a:t>
            </a:r>
            <a:r>
              <a:rPr lang="en-US" sz="2743" i="1" dirty="0">
                <a:latin typeface="Helvetica" pitchFamily="2" charset="0"/>
              </a:rPr>
              <a:t> </a:t>
            </a:r>
            <a:r>
              <a:rPr lang="en-US" sz="2743" i="1" dirty="0" err="1">
                <a:latin typeface="Helvetica" pitchFamily="2" charset="0"/>
              </a:rPr>
              <a:t>odio</a:t>
            </a:r>
            <a:r>
              <a:rPr lang="en-US" sz="2743" i="1" dirty="0">
                <a:latin typeface="Helvetica" pitchFamily="2" charset="0"/>
              </a:rPr>
              <a:t> </a:t>
            </a:r>
            <a:r>
              <a:rPr lang="en-US" sz="2743" i="1" dirty="0" err="1">
                <a:latin typeface="Helvetica" pitchFamily="2" charset="0"/>
              </a:rPr>
              <a:t>ut</a:t>
            </a:r>
            <a:r>
              <a:rPr lang="en-US" sz="2743" i="1" dirty="0">
                <a:latin typeface="Helvetica" pitchFamily="2" charset="0"/>
              </a:rPr>
              <a:t> </a:t>
            </a:r>
            <a:r>
              <a:rPr lang="en-US" sz="2743" i="1" dirty="0" err="1">
                <a:latin typeface="Helvetica" pitchFamily="2" charset="0"/>
              </a:rPr>
              <a:t>enim</a:t>
            </a:r>
            <a:r>
              <a:rPr lang="en-US" sz="2743" i="1" dirty="0">
                <a:latin typeface="Helvetica" pitchFamily="2" charset="0"/>
              </a:rPr>
              <a:t> </a:t>
            </a:r>
            <a:r>
              <a:rPr lang="en-US" sz="2743" i="1" dirty="0" err="1">
                <a:latin typeface="Helvetica" pitchFamily="2" charset="0"/>
              </a:rPr>
              <a:t>blandit</a:t>
            </a:r>
            <a:r>
              <a:rPr lang="en-US" sz="2743" i="1" dirty="0">
                <a:latin typeface="Helvetica" pitchFamily="2" charset="0"/>
              </a:rPr>
              <a:t> </a:t>
            </a:r>
            <a:r>
              <a:rPr lang="en-US" sz="2743" i="1" dirty="0" err="1">
                <a:latin typeface="Helvetica" pitchFamily="2" charset="0"/>
              </a:rPr>
              <a:t>volutpat</a:t>
            </a:r>
            <a:r>
              <a:rPr lang="en-US" sz="2743" i="1" dirty="0">
                <a:latin typeface="Helvetica" pitchFamily="2" charset="0"/>
              </a:rPr>
              <a:t>. Leo integer </a:t>
            </a:r>
            <a:r>
              <a:rPr lang="en-US" sz="2743" i="1" dirty="0" err="1">
                <a:latin typeface="Helvetica" pitchFamily="2" charset="0"/>
              </a:rPr>
              <a:t>malesuada</a:t>
            </a:r>
            <a:r>
              <a:rPr lang="en-US" sz="2743" i="1" dirty="0">
                <a:latin typeface="Helvetica" pitchFamily="2" charset="0"/>
              </a:rPr>
              <a:t> </a:t>
            </a:r>
            <a:r>
              <a:rPr lang="en-US" sz="2743" i="1" dirty="0" err="1">
                <a:latin typeface="Helvetica" pitchFamily="2" charset="0"/>
              </a:rPr>
              <a:t>nunc</a:t>
            </a:r>
            <a:r>
              <a:rPr lang="en-US" sz="2743" i="1" dirty="0">
                <a:latin typeface="Helvetica" pitchFamily="2" charset="0"/>
              </a:rPr>
              <a:t> vel </a:t>
            </a:r>
            <a:r>
              <a:rPr lang="en-US" sz="2743" i="1" dirty="0" err="1">
                <a:latin typeface="Helvetica" pitchFamily="2" charset="0"/>
              </a:rPr>
              <a:t>risus</a:t>
            </a:r>
            <a:r>
              <a:rPr lang="en-US" sz="2743" i="1" dirty="0">
                <a:latin typeface="Helvetica" pitchFamily="2" charset="0"/>
              </a:rPr>
              <a:t> </a:t>
            </a:r>
            <a:r>
              <a:rPr lang="en-US" sz="2743" i="1" dirty="0" err="1">
                <a:latin typeface="Helvetica" pitchFamily="2" charset="0"/>
              </a:rPr>
              <a:t>commodo</a:t>
            </a:r>
            <a:r>
              <a:rPr lang="en-US" sz="2743" i="1" dirty="0">
                <a:latin typeface="Helvetica" pitchFamily="2" charset="0"/>
              </a:rPr>
              <a:t>. Mus </a:t>
            </a:r>
            <a:r>
              <a:rPr lang="en-US" sz="2743" i="1" dirty="0" err="1">
                <a:latin typeface="Helvetica" pitchFamily="2" charset="0"/>
              </a:rPr>
              <a:t>mauris</a:t>
            </a:r>
            <a:r>
              <a:rPr lang="en-US" sz="2743" i="1" dirty="0">
                <a:latin typeface="Helvetica" pitchFamily="2" charset="0"/>
              </a:rPr>
              <a:t> vitae </a:t>
            </a:r>
            <a:r>
              <a:rPr lang="en-US" sz="2743" i="1" dirty="0" err="1">
                <a:latin typeface="Helvetica" pitchFamily="2" charset="0"/>
              </a:rPr>
              <a:t>ultricies</a:t>
            </a:r>
            <a:r>
              <a:rPr lang="en-US" sz="2743" i="1" dirty="0">
                <a:latin typeface="Helvetica" pitchFamily="2" charset="0"/>
              </a:rPr>
              <a:t> </a:t>
            </a:r>
            <a:r>
              <a:rPr lang="en-US" sz="2743" i="1" dirty="0" err="1">
                <a:latin typeface="Helvetica" pitchFamily="2" charset="0"/>
              </a:rPr>
              <a:t>leo</a:t>
            </a:r>
            <a:r>
              <a:rPr lang="en-US" sz="2743" i="1" dirty="0">
                <a:latin typeface="Helvetica" pitchFamily="2" charset="0"/>
              </a:rPr>
              <a:t> integer </a:t>
            </a:r>
            <a:r>
              <a:rPr lang="en-US" sz="2743" i="1" dirty="0" err="1">
                <a:latin typeface="Helvetica" pitchFamily="2" charset="0"/>
              </a:rPr>
              <a:t>malesuada</a:t>
            </a:r>
            <a:r>
              <a:rPr lang="en-US" sz="2743" i="1" dirty="0">
                <a:latin typeface="Helvetica" pitchFamily="2" charset="0"/>
              </a:rPr>
              <a:t> </a:t>
            </a:r>
            <a:r>
              <a:rPr lang="en-US" sz="2743" i="1" dirty="0" err="1">
                <a:latin typeface="Helvetica" pitchFamily="2" charset="0"/>
              </a:rPr>
              <a:t>nunc</a:t>
            </a:r>
            <a:r>
              <a:rPr lang="en-US" sz="2743" i="1" dirty="0">
                <a:latin typeface="Helvetica" pitchFamily="2" charset="0"/>
              </a:rPr>
              <a:t> vel </a:t>
            </a:r>
            <a:r>
              <a:rPr lang="en-US" sz="2743" i="1" dirty="0" err="1">
                <a:latin typeface="Helvetica" pitchFamily="2" charset="0"/>
              </a:rPr>
              <a:t>risus</a:t>
            </a:r>
            <a:r>
              <a:rPr lang="en-US" sz="2743" i="1" dirty="0">
                <a:latin typeface="Helvetica" pitchFamily="2" charset="0"/>
              </a:rPr>
              <a:t>. Pharetra pharetra </a:t>
            </a:r>
            <a:r>
              <a:rPr lang="en-US" sz="2743" i="1" dirty="0" err="1">
                <a:latin typeface="Helvetica" pitchFamily="2" charset="0"/>
              </a:rPr>
              <a:t>massa</a:t>
            </a:r>
            <a:r>
              <a:rPr lang="en-US" sz="2743" i="1" dirty="0">
                <a:latin typeface="Helvetica" pitchFamily="2" charset="0"/>
              </a:rPr>
              <a:t> </a:t>
            </a:r>
            <a:r>
              <a:rPr lang="en-US" sz="2743" i="1" dirty="0" err="1">
                <a:latin typeface="Helvetica" pitchFamily="2" charset="0"/>
              </a:rPr>
              <a:t>massa</a:t>
            </a:r>
            <a:r>
              <a:rPr lang="en-US" sz="2743" i="1" dirty="0">
                <a:latin typeface="Helvetica" pitchFamily="2" charset="0"/>
              </a:rPr>
              <a:t> </a:t>
            </a:r>
            <a:r>
              <a:rPr lang="en-US" sz="2743" i="1" dirty="0" err="1">
                <a:latin typeface="Helvetica" pitchFamily="2" charset="0"/>
              </a:rPr>
              <a:t>ultricies</a:t>
            </a:r>
            <a:r>
              <a:rPr lang="en-US" sz="2743" i="1" dirty="0">
                <a:latin typeface="Helvetica" pitchFamily="2" charset="0"/>
              </a:rPr>
              <a:t> mi </a:t>
            </a:r>
            <a:r>
              <a:rPr lang="en-US" sz="2743" i="1" dirty="0" err="1">
                <a:latin typeface="Helvetica" pitchFamily="2" charset="0"/>
              </a:rPr>
              <a:t>quis</a:t>
            </a:r>
            <a:r>
              <a:rPr lang="en-US" sz="2743" i="1" dirty="0">
                <a:latin typeface="Helvetica" pitchFamily="2" charset="0"/>
              </a:rPr>
              <a:t> </a:t>
            </a:r>
            <a:r>
              <a:rPr lang="en-US" sz="2743" i="1" dirty="0" err="1">
                <a:latin typeface="Helvetica" pitchFamily="2" charset="0"/>
              </a:rPr>
              <a:t>hendrerit</a:t>
            </a:r>
            <a:r>
              <a:rPr lang="en-US" sz="2743" i="1" dirty="0">
                <a:latin typeface="Helvetica" pitchFamily="2" charset="0"/>
              </a:rPr>
              <a:t> dolor magna. </a:t>
            </a:r>
            <a:r>
              <a:rPr lang="en-US" sz="2743" i="1" dirty="0" err="1">
                <a:latin typeface="Helvetica" pitchFamily="2" charset="0"/>
              </a:rPr>
              <a:t>Feugiat</a:t>
            </a:r>
            <a:r>
              <a:rPr lang="en-US" sz="2743" i="1" dirty="0">
                <a:latin typeface="Helvetica" pitchFamily="2" charset="0"/>
              </a:rPr>
              <a:t> </a:t>
            </a:r>
            <a:r>
              <a:rPr lang="en-US" sz="2743" i="1" dirty="0" err="1">
                <a:latin typeface="Helvetica" pitchFamily="2" charset="0"/>
              </a:rPr>
              <a:t>pretium</a:t>
            </a:r>
            <a:r>
              <a:rPr lang="en-US" sz="2743" i="1" dirty="0">
                <a:latin typeface="Helvetica" pitchFamily="2" charset="0"/>
              </a:rPr>
              <a:t> </a:t>
            </a:r>
            <a:r>
              <a:rPr lang="en-US" sz="2743" i="1" dirty="0" err="1">
                <a:latin typeface="Helvetica" pitchFamily="2" charset="0"/>
              </a:rPr>
              <a:t>nibh</a:t>
            </a:r>
            <a:endParaRPr lang="en-US" sz="2743" i="1" dirty="0">
              <a:latin typeface="Helvetica" pitchFamily="2" charset="0"/>
            </a:endParaRPr>
          </a:p>
        </p:txBody>
      </p:sp>
      <p:sp>
        <p:nvSpPr>
          <p:cNvPr id="25" name="TextBox 24">
            <a:extLst>
              <a:ext uri="{FF2B5EF4-FFF2-40B4-BE49-F238E27FC236}">
                <a16:creationId xmlns:a16="http://schemas.microsoft.com/office/drawing/2014/main" id="{DC2F188F-ECFC-56B5-FFB0-3DCC3AC628DA}"/>
              </a:ext>
            </a:extLst>
          </p:cNvPr>
          <p:cNvSpPr txBox="1"/>
          <p:nvPr/>
        </p:nvSpPr>
        <p:spPr>
          <a:xfrm>
            <a:off x="29402027" y="25707985"/>
            <a:ext cx="12627171" cy="837392"/>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vert="horz" wrap="square" lIns="512064" tIns="45720" rIns="512064" bIns="0" rtlCol="0">
            <a:noAutofit/>
          </a:bodyPr>
          <a:lstStyle/>
          <a:p>
            <a:pPr algn="ctr"/>
            <a:r>
              <a:rPr lang="en-US" sz="4800" b="1" dirty="0">
                <a:solidFill>
                  <a:schemeClr val="bg1"/>
                </a:solidFill>
                <a:latin typeface="Arial" panose="020B0604020202020204" pitchFamily="34" charset="0"/>
                <a:cs typeface="Arial" panose="020B0604020202020204" pitchFamily="34" charset="0"/>
              </a:rPr>
              <a:t>Acknowledgments</a:t>
            </a:r>
          </a:p>
        </p:txBody>
      </p:sp>
      <p:sp>
        <p:nvSpPr>
          <p:cNvPr id="26" name="TextBox 25">
            <a:extLst>
              <a:ext uri="{FF2B5EF4-FFF2-40B4-BE49-F238E27FC236}">
                <a16:creationId xmlns:a16="http://schemas.microsoft.com/office/drawing/2014/main" id="{3812870A-0BD3-B4DE-AB8B-AC8876394BF2}"/>
              </a:ext>
            </a:extLst>
          </p:cNvPr>
          <p:cNvSpPr txBox="1"/>
          <p:nvPr/>
        </p:nvSpPr>
        <p:spPr>
          <a:xfrm>
            <a:off x="29412478" y="26718409"/>
            <a:ext cx="12616720" cy="1358642"/>
          </a:xfrm>
          <a:prstGeom prst="rect">
            <a:avLst/>
          </a:prstGeom>
          <a:noFill/>
        </p:spPr>
        <p:txBody>
          <a:bodyPr wrap="square" rtlCol="0">
            <a:spAutoFit/>
          </a:bodyPr>
          <a:lstStyle/>
          <a:p>
            <a:r>
              <a:rPr lang="en-US" sz="2743" i="1" dirty="0">
                <a:latin typeface="Helvetica" pitchFamily="2" charset="0"/>
              </a:rPr>
              <a:t>Lorem ipsum dolor sit </a:t>
            </a:r>
            <a:r>
              <a:rPr lang="en-US" sz="2743" i="1" dirty="0" err="1">
                <a:latin typeface="Helvetica" pitchFamily="2" charset="0"/>
              </a:rPr>
              <a:t>amet</a:t>
            </a:r>
            <a:r>
              <a:rPr lang="en-US" sz="2743" i="1" dirty="0">
                <a:latin typeface="Helvetica" pitchFamily="2" charset="0"/>
              </a:rPr>
              <a:t>, </a:t>
            </a:r>
            <a:r>
              <a:rPr lang="en-US" sz="2743" i="1" dirty="0" err="1">
                <a:latin typeface="Helvetica" pitchFamily="2" charset="0"/>
              </a:rPr>
              <a:t>consectetur</a:t>
            </a:r>
            <a:r>
              <a:rPr lang="en-US" sz="2743" i="1" dirty="0">
                <a:latin typeface="Helvetica" pitchFamily="2" charset="0"/>
              </a:rPr>
              <a:t> </a:t>
            </a:r>
            <a:r>
              <a:rPr lang="en-US" sz="2743" i="1" dirty="0" err="1">
                <a:latin typeface="Helvetica" pitchFamily="2" charset="0"/>
              </a:rPr>
              <a:t>adipiscing</a:t>
            </a:r>
            <a:r>
              <a:rPr lang="en-US" sz="2743" i="1" dirty="0">
                <a:latin typeface="Helvetica" pitchFamily="2" charset="0"/>
              </a:rPr>
              <a:t> </a:t>
            </a:r>
            <a:r>
              <a:rPr lang="en-US" sz="2743" i="1" dirty="0" err="1">
                <a:latin typeface="Helvetica" pitchFamily="2" charset="0"/>
              </a:rPr>
              <a:t>elit</a:t>
            </a:r>
            <a:r>
              <a:rPr lang="en-US" sz="2743" i="1" dirty="0">
                <a:latin typeface="Helvetica" pitchFamily="2" charset="0"/>
              </a:rPr>
              <a:t>, sed do </a:t>
            </a:r>
            <a:r>
              <a:rPr lang="en-US" sz="2743" i="1" dirty="0" err="1">
                <a:latin typeface="Helvetica" pitchFamily="2" charset="0"/>
              </a:rPr>
              <a:t>eiusmod</a:t>
            </a:r>
            <a:r>
              <a:rPr lang="en-US" sz="2743" i="1" dirty="0">
                <a:latin typeface="Helvetica" pitchFamily="2" charset="0"/>
              </a:rPr>
              <a:t> </a:t>
            </a:r>
            <a:r>
              <a:rPr lang="en-US" sz="2743" i="1" dirty="0" err="1">
                <a:latin typeface="Helvetica" pitchFamily="2" charset="0"/>
              </a:rPr>
              <a:t>tempor</a:t>
            </a:r>
            <a:r>
              <a:rPr lang="en-US" sz="2743" i="1" dirty="0">
                <a:latin typeface="Helvetica" pitchFamily="2" charset="0"/>
              </a:rPr>
              <a:t> </a:t>
            </a:r>
            <a:r>
              <a:rPr lang="en-US" sz="2743" i="1" dirty="0" err="1">
                <a:latin typeface="Helvetica" pitchFamily="2" charset="0"/>
              </a:rPr>
              <a:t>incididunt</a:t>
            </a:r>
            <a:r>
              <a:rPr lang="en-US" sz="2743" i="1" dirty="0">
                <a:latin typeface="Helvetica" pitchFamily="2" charset="0"/>
              </a:rPr>
              <a:t> </a:t>
            </a:r>
            <a:r>
              <a:rPr lang="en-US" sz="2743" i="1" dirty="0" err="1">
                <a:latin typeface="Helvetica" pitchFamily="2" charset="0"/>
              </a:rPr>
              <a:t>ut</a:t>
            </a:r>
            <a:r>
              <a:rPr lang="en-US" sz="2743" i="1" dirty="0">
                <a:latin typeface="Helvetica" pitchFamily="2" charset="0"/>
              </a:rPr>
              <a:t> labore et dolore magna </a:t>
            </a:r>
            <a:r>
              <a:rPr lang="en-US" sz="2743" i="1" dirty="0" err="1">
                <a:latin typeface="Helvetica" pitchFamily="2" charset="0"/>
              </a:rPr>
              <a:t>aliqua</a:t>
            </a:r>
            <a:r>
              <a:rPr lang="en-US" sz="2743" i="1" dirty="0">
                <a:latin typeface="Helvetica" pitchFamily="2" charset="0"/>
              </a:rPr>
              <a:t>. Platea </a:t>
            </a:r>
            <a:r>
              <a:rPr lang="en-US" sz="2743" i="1" dirty="0" err="1">
                <a:latin typeface="Helvetica" pitchFamily="2" charset="0"/>
              </a:rPr>
              <a:t>dictumst</a:t>
            </a:r>
            <a:r>
              <a:rPr lang="en-US" sz="2743" i="1" dirty="0">
                <a:latin typeface="Helvetica" pitchFamily="2" charset="0"/>
              </a:rPr>
              <a:t> vestibulum </a:t>
            </a:r>
            <a:r>
              <a:rPr lang="en-US" sz="2743" i="1" dirty="0" err="1">
                <a:latin typeface="Helvetica" pitchFamily="2" charset="0"/>
              </a:rPr>
              <a:t>rhoncus</a:t>
            </a:r>
            <a:r>
              <a:rPr lang="en-US" sz="2743" i="1" dirty="0">
                <a:latin typeface="Helvetica" pitchFamily="2" charset="0"/>
              </a:rPr>
              <a:t> </a:t>
            </a:r>
            <a:r>
              <a:rPr lang="en-US" sz="2743" i="1" dirty="0" err="1">
                <a:latin typeface="Helvetica" pitchFamily="2" charset="0"/>
              </a:rPr>
              <a:t>est</a:t>
            </a:r>
            <a:r>
              <a:rPr lang="en-US" sz="2743" i="1" dirty="0">
                <a:latin typeface="Helvetica" pitchFamily="2" charset="0"/>
              </a:rPr>
              <a:t> </a:t>
            </a:r>
            <a:r>
              <a:rPr lang="en-US" sz="2743" i="1" dirty="0" err="1">
                <a:latin typeface="Helvetica" pitchFamily="2" charset="0"/>
              </a:rPr>
              <a:t>pellentesque</a:t>
            </a:r>
            <a:r>
              <a:rPr lang="en-US" sz="2743" i="1" dirty="0">
                <a:latin typeface="Helvetica" pitchFamily="2" charset="0"/>
              </a:rPr>
              <a:t> </a:t>
            </a:r>
            <a:r>
              <a:rPr lang="en-US" sz="2743" i="1" dirty="0" err="1">
                <a:latin typeface="Helvetica" pitchFamily="2" charset="0"/>
              </a:rPr>
              <a:t>elit</a:t>
            </a:r>
            <a:r>
              <a:rPr lang="en-US" sz="2743" i="1" dirty="0">
                <a:latin typeface="Helvetica" pitchFamily="2" charset="0"/>
              </a:rPr>
              <a:t> </a:t>
            </a:r>
            <a:r>
              <a:rPr lang="en-US" sz="2743" i="1" dirty="0" err="1">
                <a:latin typeface="Helvetica" pitchFamily="2" charset="0"/>
              </a:rPr>
              <a:t>ullamcorper</a:t>
            </a:r>
            <a:r>
              <a:rPr lang="en-US" sz="2743" i="1" dirty="0">
                <a:latin typeface="Helvetica" pitchFamily="2" charset="0"/>
              </a:rPr>
              <a:t>. Vitae </a:t>
            </a:r>
            <a:r>
              <a:rPr lang="en-US" sz="2743" i="1" dirty="0" err="1">
                <a:latin typeface="Helvetica" pitchFamily="2" charset="0"/>
              </a:rPr>
              <a:t>elementum</a:t>
            </a:r>
            <a:r>
              <a:rPr lang="en-US" sz="2743" i="1" dirty="0">
                <a:latin typeface="Helvetica" pitchFamily="2" charset="0"/>
              </a:rPr>
              <a:t> </a:t>
            </a:r>
            <a:r>
              <a:rPr lang="en-US" sz="2743" i="1" dirty="0" err="1">
                <a:latin typeface="Helvetica" pitchFamily="2" charset="0"/>
              </a:rPr>
              <a:t>curabitur</a:t>
            </a:r>
            <a:r>
              <a:rPr lang="en-US" sz="2743" i="1" dirty="0">
                <a:latin typeface="Helvetica" pitchFamily="2" charset="0"/>
              </a:rPr>
              <a:t> vitae</a:t>
            </a:r>
          </a:p>
        </p:txBody>
      </p:sp>
      <p:sp>
        <p:nvSpPr>
          <p:cNvPr id="33" name="TextBox 32">
            <a:extLst>
              <a:ext uri="{FF2B5EF4-FFF2-40B4-BE49-F238E27FC236}">
                <a16:creationId xmlns:a16="http://schemas.microsoft.com/office/drawing/2014/main" id="{DA3466A6-4548-71F3-E056-97803264D8EA}"/>
              </a:ext>
            </a:extLst>
          </p:cNvPr>
          <p:cNvSpPr txBox="1"/>
          <p:nvPr/>
        </p:nvSpPr>
        <p:spPr>
          <a:xfrm>
            <a:off x="2514599" y="35621893"/>
            <a:ext cx="11388725" cy="954107"/>
          </a:xfrm>
          <a:prstGeom prst="rect">
            <a:avLst/>
          </a:prstGeom>
          <a:noFill/>
        </p:spPr>
        <p:txBody>
          <a:bodyPr wrap="square" rtlCol="0">
            <a:spAutoFit/>
          </a:bodyPr>
          <a:lstStyle/>
          <a:p>
            <a:r>
              <a:rPr lang="en-US" sz="2800" i="1" dirty="0">
                <a:latin typeface="Helvetica" pitchFamily="2" charset="0"/>
              </a:rPr>
              <a:t>Lorem ipsum dolor sit amet, consectetur adipiscing elit, sed do eiusmod tempor incididunt ut labore et dolore magna aliqua. </a:t>
            </a:r>
          </a:p>
        </p:txBody>
      </p:sp>
      <p:sp>
        <p:nvSpPr>
          <p:cNvPr id="35" name="TextBox 34">
            <a:extLst>
              <a:ext uri="{FF2B5EF4-FFF2-40B4-BE49-F238E27FC236}">
                <a16:creationId xmlns:a16="http://schemas.microsoft.com/office/drawing/2014/main" id="{383A376E-53C3-2EE3-D749-C3037B5EB41B}"/>
              </a:ext>
            </a:extLst>
          </p:cNvPr>
          <p:cNvSpPr txBox="1"/>
          <p:nvPr/>
        </p:nvSpPr>
        <p:spPr>
          <a:xfrm>
            <a:off x="30148213" y="19202400"/>
            <a:ext cx="12344400" cy="954107"/>
          </a:xfrm>
          <a:prstGeom prst="rect">
            <a:avLst/>
          </a:prstGeom>
          <a:noFill/>
        </p:spPr>
        <p:txBody>
          <a:bodyPr wrap="square" rtlCol="0">
            <a:spAutoFit/>
          </a:bodyPr>
          <a:lstStyle/>
          <a:p>
            <a:r>
              <a:rPr lang="en-US" sz="2800" i="1" dirty="0">
                <a:latin typeface="Helvetica" pitchFamily="2" charset="0"/>
              </a:rPr>
              <a:t>Lorem ipsum dolor sit amet, consectetur adipiscing elit, sed do eiusmod tempor incididunt ut labore et dolore magna aliqua. </a:t>
            </a:r>
          </a:p>
        </p:txBody>
      </p:sp>
      <p:sp>
        <p:nvSpPr>
          <p:cNvPr id="43" name="TextBox 42">
            <a:extLst>
              <a:ext uri="{FF2B5EF4-FFF2-40B4-BE49-F238E27FC236}">
                <a16:creationId xmlns:a16="http://schemas.microsoft.com/office/drawing/2014/main" id="{D5AF4639-DA03-9CCA-1582-94384C366981}"/>
              </a:ext>
            </a:extLst>
          </p:cNvPr>
          <p:cNvSpPr txBox="1"/>
          <p:nvPr/>
        </p:nvSpPr>
        <p:spPr>
          <a:xfrm>
            <a:off x="30673675" y="35529832"/>
            <a:ext cx="11388725" cy="954107"/>
          </a:xfrm>
          <a:prstGeom prst="rect">
            <a:avLst/>
          </a:prstGeom>
          <a:noFill/>
        </p:spPr>
        <p:txBody>
          <a:bodyPr wrap="square" rtlCol="0">
            <a:spAutoFit/>
          </a:bodyPr>
          <a:lstStyle/>
          <a:p>
            <a:r>
              <a:rPr lang="en-US" sz="2800" i="1" dirty="0">
                <a:latin typeface="Helvetica" pitchFamily="2" charset="0"/>
              </a:rPr>
              <a:t>Lorem ipsum dolor sit amet, consectetur adipiscing elit, sed do eiusmod tempor incididunt ut labore et dolore magna aliqua. </a:t>
            </a:r>
          </a:p>
        </p:txBody>
      </p:sp>
      <p:sp>
        <p:nvSpPr>
          <p:cNvPr id="20" name="Chart Placeholder 19">
            <a:extLst>
              <a:ext uri="{FF2B5EF4-FFF2-40B4-BE49-F238E27FC236}">
                <a16:creationId xmlns:a16="http://schemas.microsoft.com/office/drawing/2014/main" id="{2E683B5B-30E4-480C-EE33-C2A1ED46661F}"/>
              </a:ext>
            </a:extLst>
          </p:cNvPr>
          <p:cNvSpPr>
            <a:spLocks noGrp="1"/>
          </p:cNvSpPr>
          <p:nvPr>
            <p:ph type="chart" sz="quarter" idx="15"/>
          </p:nvPr>
        </p:nvSpPr>
        <p:spPr>
          <a:xfrm>
            <a:off x="2514600" y="24371452"/>
            <a:ext cx="11388725" cy="10597352"/>
          </a:xfrm>
        </p:spPr>
      </p:sp>
      <p:sp>
        <p:nvSpPr>
          <p:cNvPr id="31" name="Picture Placeholder 30">
            <a:extLst>
              <a:ext uri="{FF2B5EF4-FFF2-40B4-BE49-F238E27FC236}">
                <a16:creationId xmlns:a16="http://schemas.microsoft.com/office/drawing/2014/main" id="{A3888EB6-93A0-71A5-C91A-EF874F1BBE1A}"/>
              </a:ext>
            </a:extLst>
          </p:cNvPr>
          <p:cNvSpPr>
            <a:spLocks noGrp="1"/>
          </p:cNvSpPr>
          <p:nvPr>
            <p:ph type="pic" sz="quarter" idx="14"/>
          </p:nvPr>
        </p:nvSpPr>
        <p:spPr/>
      </p:sp>
    </p:spTree>
    <p:extLst>
      <p:ext uri="{BB962C8B-B14F-4D97-AF65-F5344CB8AC3E}">
        <p14:creationId xmlns:p14="http://schemas.microsoft.com/office/powerpoint/2010/main" val="18678989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1549</TotalTime>
  <Words>881</Words>
  <Application>Microsoft Macintosh PowerPoint</Application>
  <PresentationFormat>Custom</PresentationFormat>
  <Paragraphs>39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vt:lpstr>
      <vt:lpstr>Helvetica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Jonelle P. Banks</dc:creator>
  <cp:lastModifiedBy>Jonelle P. Banks</cp:lastModifiedBy>
  <cp:revision>6</cp:revision>
  <dcterms:created xsi:type="dcterms:W3CDTF">2022-06-29T14:51:10Z</dcterms:created>
  <dcterms:modified xsi:type="dcterms:W3CDTF">2022-07-01T17:06:39Z</dcterms:modified>
</cp:coreProperties>
</file>