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3"/>
  </p:notesMasterIdLst>
  <p:handoutMasterIdLst>
    <p:handoutMasterId r:id="rId4"/>
  </p:handoutMasterIdLst>
  <p:sldIdLst>
    <p:sldId id="259" r:id="rId2"/>
  </p:sldIdLst>
  <p:sldSz cx="402336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userDrawn="1">
          <p15:clr>
            <a:srgbClr val="A4A3A4"/>
          </p15:clr>
        </p15:guide>
        <p15:guide id="3" orient="horz" pos="4656" userDrawn="1">
          <p15:clr>
            <a:srgbClr val="9FCC3B"/>
          </p15:clr>
        </p15:guide>
        <p15:guide id="4" pos="126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6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9"/>
    <p:restoredTop sz="97840"/>
  </p:normalViewPr>
  <p:slideViewPr>
    <p:cSldViewPr snapToObjects="1">
      <p:cViewPr varScale="1">
        <p:scale>
          <a:sx n="25" d="100"/>
          <a:sy n="25" d="100"/>
        </p:scale>
        <p:origin x="184" y="1736"/>
      </p:cViewPr>
      <p:guideLst>
        <p:guide orient="horz" pos="12672"/>
        <p:guide orient="horz" pos="4656"/>
        <p:guide pos="12672"/>
      </p:guideLst>
    </p:cSldViewPr>
  </p:slideViewPr>
  <p:notesTextViewPr>
    <p:cViewPr>
      <p:scale>
        <a:sx n="1" d="1"/>
        <a:sy n="1" d="1"/>
      </p:scale>
      <p:origin x="0" y="0"/>
    </p:cViewPr>
  </p:notesText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E3AD1-766D-0385-16FF-158C76DCA2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B7890D-F385-0E03-47AC-FE8A1F3BF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C43B95-30E3-3F44-8850-C9EC053C2372}" type="datetimeFigureOut">
              <a:rPr lang="en-US" smtClean="0"/>
              <a:t>7/1/22</a:t>
            </a:fld>
            <a:endParaRPr lang="en-US"/>
          </a:p>
        </p:txBody>
      </p:sp>
      <p:sp>
        <p:nvSpPr>
          <p:cNvPr id="4" name="Footer Placeholder 3">
            <a:extLst>
              <a:ext uri="{FF2B5EF4-FFF2-40B4-BE49-F238E27FC236}">
                <a16:creationId xmlns:a16="http://schemas.microsoft.com/office/drawing/2014/main" id="{AAE32A33-B541-6B95-0A2E-B2FBDB8758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2EBF7B-65E6-A0FF-D7CF-F9D3031A29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1F8A8-EF64-274B-BCF5-F9462EF07C09}" type="slidenum">
              <a:rPr lang="en-US" smtClean="0"/>
              <a:t>‹#›</a:t>
            </a:fld>
            <a:endParaRPr lang="en-US"/>
          </a:p>
        </p:txBody>
      </p:sp>
    </p:spTree>
    <p:extLst>
      <p:ext uri="{BB962C8B-B14F-4D97-AF65-F5344CB8AC3E}">
        <p14:creationId xmlns:p14="http://schemas.microsoft.com/office/powerpoint/2010/main" val="238940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F27F1-6ED1-B84D-ABCE-8B0109304838}" type="datetimeFigureOut">
              <a:rPr lang="en-US" smtClean="0"/>
              <a:t>7/1/22</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9E273-C9F0-AC47-9272-866CE959DEE0}" type="slidenum">
              <a:rPr lang="en-US" smtClean="0"/>
              <a:t>‹#›</a:t>
            </a:fld>
            <a:endParaRPr lang="en-US"/>
          </a:p>
        </p:txBody>
      </p:sp>
    </p:spTree>
    <p:extLst>
      <p:ext uri="{BB962C8B-B14F-4D97-AF65-F5344CB8AC3E}">
        <p14:creationId xmlns:p14="http://schemas.microsoft.com/office/powerpoint/2010/main" val="10045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584530"/>
            <a:ext cx="34198560" cy="14007253"/>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21131956"/>
            <a:ext cx="30175200" cy="9713804"/>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284242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12223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2142067"/>
            <a:ext cx="867537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2142067"/>
            <a:ext cx="25523190"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91095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9208DA5-4CDC-3CB3-B8D1-5844FAE4A6E1}"/>
              </a:ext>
            </a:extLst>
          </p:cNvPr>
          <p:cNvSpPr>
            <a:spLocks noGrp="1"/>
          </p:cNvSpPr>
          <p:nvPr>
            <p:ph type="pic" sz="quarter" idx="14"/>
          </p:nvPr>
        </p:nvSpPr>
        <p:spPr>
          <a:xfrm>
            <a:off x="14935531" y="7239000"/>
            <a:ext cx="10362538" cy="11750323"/>
          </a:xfrm>
        </p:spPr>
        <p:txBody>
          <a:bodyPr/>
          <a:lstStyle>
            <a:lvl1pPr marL="0" indent="0">
              <a:buNone/>
              <a:defRPr/>
            </a:lvl1pPr>
          </a:lstStyle>
          <a:p>
            <a:endParaRPr lang="en-US" dirty="0"/>
          </a:p>
        </p:txBody>
      </p:sp>
      <p:sp>
        <p:nvSpPr>
          <p:cNvPr id="12" name="Chart Placeholder 11">
            <a:extLst>
              <a:ext uri="{FF2B5EF4-FFF2-40B4-BE49-F238E27FC236}">
                <a16:creationId xmlns:a16="http://schemas.microsoft.com/office/drawing/2014/main" id="{C3B5C6D1-A7B6-82E0-9FDF-02D23DBFDF58}"/>
              </a:ext>
            </a:extLst>
          </p:cNvPr>
          <p:cNvSpPr>
            <a:spLocks noGrp="1"/>
          </p:cNvSpPr>
          <p:nvPr>
            <p:ph type="chart" sz="quarter" idx="15"/>
          </p:nvPr>
        </p:nvSpPr>
        <p:spPr>
          <a:xfrm>
            <a:off x="14946417" y="22783800"/>
            <a:ext cx="10439665" cy="12751506"/>
          </a:xfrm>
        </p:spPr>
        <p:txBody>
          <a:bodyPr/>
          <a:lstStyle>
            <a:lvl1pPr marL="0" indent="0">
              <a:buNone/>
              <a:defRPr/>
            </a:lvl1pPr>
          </a:lstStyle>
          <a:p>
            <a:endParaRPr lang="en-US" dirty="0"/>
          </a:p>
        </p:txBody>
      </p:sp>
      <p:pic>
        <p:nvPicPr>
          <p:cNvPr id="6" name="Picture 5" descr="Text&#10;&#10;Description automatically generated with low confidence">
            <a:extLst>
              <a:ext uri="{FF2B5EF4-FFF2-40B4-BE49-F238E27FC236}">
                <a16:creationId xmlns:a16="http://schemas.microsoft.com/office/drawing/2014/main" id="{208A28C6-FE0F-9BEA-A61F-A93827822F2E}"/>
              </a:ext>
            </a:extLst>
          </p:cNvPr>
          <p:cNvPicPr>
            <a:picLocks noChangeAspect="1"/>
          </p:cNvPicPr>
          <p:nvPr userDrawn="1"/>
        </p:nvPicPr>
        <p:blipFill>
          <a:blip r:embed="rId2"/>
          <a:stretch>
            <a:fillRect/>
          </a:stretch>
        </p:blipFill>
        <p:spPr>
          <a:xfrm>
            <a:off x="30556200" y="3124200"/>
            <a:ext cx="7371471" cy="1875000"/>
          </a:xfrm>
          <a:prstGeom prst="rect">
            <a:avLst/>
          </a:prstGeom>
        </p:spPr>
      </p:pic>
    </p:spTree>
    <p:extLst>
      <p:ext uri="{BB962C8B-B14F-4D97-AF65-F5344CB8AC3E}">
        <p14:creationId xmlns:p14="http://schemas.microsoft.com/office/powerpoint/2010/main" val="2023562629"/>
      </p:ext>
    </p:extLst>
  </p:cSld>
  <p:clrMapOvr>
    <a:masterClrMapping/>
  </p:clrMapOvr>
  <p:extLst>
    <p:ext uri="{DCECCB84-F9BA-43D5-87BE-67443E8EF086}">
      <p15:sldGuideLst xmlns:p15="http://schemas.microsoft.com/office/powerpoint/2012/main">
        <p15:guide id="1" orient="horz" pos="12672">
          <p15:clr>
            <a:srgbClr val="FBAE40"/>
          </p15:clr>
        </p15:guide>
        <p15:guide id="2" pos="12672">
          <p15:clr>
            <a:srgbClr val="FBAE40"/>
          </p15:clr>
        </p15:guide>
        <p15:guide id="3" pos="24192" userDrawn="1">
          <p15:clr>
            <a:srgbClr val="F26B43"/>
          </p15:clr>
        </p15:guide>
        <p15:guide id="4" pos="1152" userDrawn="1">
          <p15:clr>
            <a:srgbClr val="F26B43"/>
          </p15:clr>
        </p15:guide>
        <p15:guide id="5" orient="horz" pos="24192" userDrawn="1">
          <p15:clr>
            <a:srgbClr val="F26B43"/>
          </p15:clr>
        </p15:guide>
        <p15:guide id="6" orient="horz" pos="1152" userDrawn="1">
          <p15:clr>
            <a:srgbClr val="F26B43"/>
          </p15:clr>
        </p15:guide>
        <p15:guide id="7" pos="9072" userDrawn="1">
          <p15:clr>
            <a:srgbClr val="C35EA4"/>
          </p15:clr>
        </p15:guide>
        <p15:guide id="8" pos="8352" userDrawn="1">
          <p15:clr>
            <a:srgbClr val="C35EA4"/>
          </p15:clr>
        </p15:guide>
        <p15:guide id="9" pos="16992" userDrawn="1">
          <p15:clr>
            <a:srgbClr val="C35EA4"/>
          </p15:clr>
        </p15:guide>
        <p15:guide id="10" pos="16272"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82235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10030472"/>
            <a:ext cx="34701480" cy="1673605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6924858"/>
            <a:ext cx="34701480" cy="88010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AE4474-FC72-124E-91CA-14CBF7DCE538}" type="datetimeFigureOut">
              <a:rPr lang="en-US" smtClean="0"/>
              <a:t>7/1/22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174278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10710333"/>
            <a:ext cx="1709928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10710333"/>
            <a:ext cx="1709928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401923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2142076"/>
            <a:ext cx="3470148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9862823"/>
            <a:ext cx="17020696"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4696440"/>
            <a:ext cx="17020696"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9862823"/>
            <a:ext cx="17104520"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4696440"/>
            <a:ext cx="17104520"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AE4474-FC72-124E-91CA-14CBF7DCE538}" type="datetimeFigureOut">
              <a:rPr lang="en-US" smtClean="0"/>
              <a:t>7/1/22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74411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AE4474-FC72-124E-91CA-14CBF7DCE538}" type="datetimeFigureOut">
              <a:rPr lang="en-US" smtClean="0"/>
              <a:t>7/1/22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31284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E4474-FC72-124E-91CA-14CBF7DCE538}" type="datetimeFigureOut">
              <a:rPr lang="en-US" smtClean="0"/>
              <a:t>7/1/22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275301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792902"/>
            <a:ext cx="20368260" cy="2859193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335310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792902"/>
            <a:ext cx="20368260" cy="2859193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9CAE4474-FC72-124E-91CA-14CBF7DCE538}" type="datetimeFigureOut">
              <a:rPr lang="en-US" smtClean="0"/>
              <a:t>7/1/22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DE-24BB-1442-B0D3-D428FB0D1885}" type="slidenum">
              <a:rPr lang="en-US" smtClean="0"/>
              <a:t>‹#›</a:t>
            </a:fld>
            <a:endParaRPr lang="en-US"/>
          </a:p>
        </p:txBody>
      </p:sp>
    </p:spTree>
    <p:extLst>
      <p:ext uri="{BB962C8B-B14F-4D97-AF65-F5344CB8AC3E}">
        <p14:creationId xmlns:p14="http://schemas.microsoft.com/office/powerpoint/2010/main" val="106937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2142076"/>
            <a:ext cx="3470148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7290595"/>
            <a:ext cx="9052560" cy="2142067"/>
          </a:xfrm>
          <a:prstGeom prst="rect">
            <a:avLst/>
          </a:prstGeom>
        </p:spPr>
        <p:txBody>
          <a:bodyPr vert="horz" lIns="91440" tIns="45720" rIns="91440" bIns="45720" rtlCol="0" anchor="ctr"/>
          <a:lstStyle>
            <a:lvl1pPr algn="l">
              <a:defRPr sz="5280">
                <a:solidFill>
                  <a:schemeClr val="tx1">
                    <a:tint val="75000"/>
                  </a:schemeClr>
                </a:solidFill>
              </a:defRPr>
            </a:lvl1pPr>
          </a:lstStyle>
          <a:p>
            <a:fld id="{9CAE4474-FC72-124E-91CA-14CBF7DCE538}" type="datetimeFigureOut">
              <a:rPr lang="en-US" smtClean="0"/>
              <a:t>7/1/22</a:t>
            </a:fld>
            <a:endParaRPr lang="en-US"/>
          </a:p>
        </p:txBody>
      </p:sp>
      <p:sp>
        <p:nvSpPr>
          <p:cNvPr id="5" name="Footer Placeholder 4"/>
          <p:cNvSpPr>
            <a:spLocks noGrp="1"/>
          </p:cNvSpPr>
          <p:nvPr>
            <p:ph type="ftr" sz="quarter" idx="3"/>
          </p:nvPr>
        </p:nvSpPr>
        <p:spPr>
          <a:xfrm>
            <a:off x="13327380" y="37290595"/>
            <a:ext cx="13578840" cy="214206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7290595"/>
            <a:ext cx="9052560" cy="2142067"/>
          </a:xfrm>
          <a:prstGeom prst="rect">
            <a:avLst/>
          </a:prstGeom>
        </p:spPr>
        <p:txBody>
          <a:bodyPr vert="horz" lIns="91440" tIns="45720" rIns="91440" bIns="45720" rtlCol="0" anchor="ctr"/>
          <a:lstStyle>
            <a:lvl1pPr algn="r">
              <a:defRPr sz="5280">
                <a:solidFill>
                  <a:schemeClr val="tx1">
                    <a:tint val="75000"/>
                  </a:schemeClr>
                </a:solidFill>
              </a:defRPr>
            </a:lvl1pPr>
          </a:lstStyle>
          <a:p>
            <a:fld id="{AE500BDE-24BB-1442-B0D3-D428FB0D1885}" type="slidenum">
              <a:rPr lang="en-US" smtClean="0"/>
              <a:t>‹#›</a:t>
            </a:fld>
            <a:endParaRPr lang="en-US"/>
          </a:p>
        </p:txBody>
      </p:sp>
    </p:spTree>
    <p:extLst>
      <p:ext uri="{BB962C8B-B14F-4D97-AF65-F5344CB8AC3E}">
        <p14:creationId xmlns:p14="http://schemas.microsoft.com/office/powerpoint/2010/main" val="6975727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A648F6-BC96-A122-8790-628C3E180158}"/>
              </a:ext>
            </a:extLst>
          </p:cNvPr>
          <p:cNvCxnSpPr/>
          <p:nvPr/>
        </p:nvCxnSpPr>
        <p:spPr>
          <a:xfrm>
            <a:off x="29946600" y="2534786"/>
            <a:ext cx="0" cy="2958852"/>
          </a:xfrm>
          <a:prstGeom prst="line">
            <a:avLst/>
          </a:prstGeom>
          <a:ln w="76200">
            <a:solidFill>
              <a:srgbClr val="DD6D29"/>
            </a:solidFill>
          </a:ln>
          <a:effectLst/>
        </p:spPr>
        <p:style>
          <a:lnRef idx="2">
            <a:schemeClr val="accent1"/>
          </a:lnRef>
          <a:fillRef idx="0">
            <a:schemeClr val="accent1"/>
          </a:fillRef>
          <a:effectRef idx="1">
            <a:schemeClr val="accent1"/>
          </a:effectRef>
          <a:fontRef idx="minor">
            <a:schemeClr val="tx1"/>
          </a:fontRef>
        </p:style>
      </p:cxnSp>
      <p:sp>
        <p:nvSpPr>
          <p:cNvPr id="3" name="Title 4">
            <a:extLst>
              <a:ext uri="{FF2B5EF4-FFF2-40B4-BE49-F238E27FC236}">
                <a16:creationId xmlns:a16="http://schemas.microsoft.com/office/drawing/2014/main" id="{9FF6A7BE-549F-009E-D62F-EDD75867A4A3}"/>
              </a:ext>
            </a:extLst>
          </p:cNvPr>
          <p:cNvSpPr txBox="1">
            <a:spLocks/>
          </p:cNvSpPr>
          <p:nvPr/>
        </p:nvSpPr>
        <p:spPr>
          <a:xfrm>
            <a:off x="1828800" y="2457193"/>
            <a:ext cx="18287995" cy="2201513"/>
          </a:xfrm>
          <a:prstGeom prst="rect">
            <a:avLst/>
          </a:prstGeom>
        </p:spPr>
        <p:txBody>
          <a:bodyPr>
            <a:noAutofit/>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r>
              <a:rPr lang="en-US" sz="8000" b="1" dirty="0">
                <a:solidFill>
                  <a:srgbClr val="DD6D29"/>
                </a:solidFill>
                <a:latin typeface="Helvetica" pitchFamily="2" charset="0"/>
              </a:rPr>
              <a:t>Your Research Project Title Should Go Into This Box </a:t>
            </a:r>
            <a:endParaRPr lang="en-US" sz="8000" b="1" dirty="0">
              <a:solidFill>
                <a:srgbClr val="DD6D29"/>
              </a:solidFill>
              <a:latin typeface="Helvetica" pitchFamily="2" charset="0"/>
              <a:cs typeface="Arial Black" panose="020B0604020202020204" pitchFamily="34" charset="0"/>
            </a:endParaRPr>
          </a:p>
        </p:txBody>
      </p:sp>
      <p:sp>
        <p:nvSpPr>
          <p:cNvPr id="4" name="TextBox 3">
            <a:extLst>
              <a:ext uri="{FF2B5EF4-FFF2-40B4-BE49-F238E27FC236}">
                <a16:creationId xmlns:a16="http://schemas.microsoft.com/office/drawing/2014/main" id="{F9313F9D-8978-BA40-A7B3-B7E2808F91D0}"/>
              </a:ext>
            </a:extLst>
          </p:cNvPr>
          <p:cNvSpPr txBox="1"/>
          <p:nvPr/>
        </p:nvSpPr>
        <p:spPr>
          <a:xfrm>
            <a:off x="1872634" y="5019624"/>
            <a:ext cx="26048666" cy="2077492"/>
          </a:xfrm>
          <a:prstGeom prst="rect">
            <a:avLst/>
          </a:prstGeom>
          <a:noFill/>
        </p:spPr>
        <p:txBody>
          <a:bodyPr wrap="square" lIns="0" tIns="0" rtlCol="0">
            <a:spAutoFit/>
          </a:bodyPr>
          <a:lstStyle/>
          <a:p>
            <a:r>
              <a:rPr lang="en-US" sz="4400" b="1" dirty="0">
                <a:latin typeface="Helvetica" pitchFamily="2" charset="0"/>
                <a:cs typeface="Arial" panose="020B0604020202020204" pitchFamily="34" charset="0"/>
              </a:rPr>
              <a:t>Name 1, Name 2, Name 3, Name 4</a:t>
            </a:r>
          </a:p>
          <a:p>
            <a:r>
              <a:rPr lang="en-US" sz="4400" dirty="0">
                <a:latin typeface="Helvetica Light" panose="020B0403020202020204" pitchFamily="34" charset="0"/>
                <a:cs typeface="Arial" panose="020B0604020202020204" pitchFamily="34" charset="0"/>
              </a:rPr>
              <a:t>Department Name</a:t>
            </a:r>
          </a:p>
          <a:p>
            <a:r>
              <a:rPr lang="en-US" sz="4400" dirty="0">
                <a:latin typeface="Helvetica Light" panose="020B0403020202020204" pitchFamily="34" charset="0"/>
                <a:cs typeface="Arial" panose="020B0604020202020204" pitchFamily="34" charset="0"/>
              </a:rPr>
              <a:t>Mercer University School of Medicine | Home campus</a:t>
            </a:r>
          </a:p>
        </p:txBody>
      </p:sp>
      <p:sp>
        <p:nvSpPr>
          <p:cNvPr id="7" name="TextBox 6">
            <a:extLst>
              <a:ext uri="{FF2B5EF4-FFF2-40B4-BE49-F238E27FC236}">
                <a16:creationId xmlns:a16="http://schemas.microsoft.com/office/drawing/2014/main" id="{CAC89E34-5C59-0321-BD0A-EE06E12C04A8}"/>
              </a:ext>
            </a:extLst>
          </p:cNvPr>
          <p:cNvSpPr txBox="1"/>
          <p:nvPr/>
        </p:nvSpPr>
        <p:spPr>
          <a:xfrm>
            <a:off x="1828800" y="7944230"/>
            <a:ext cx="11430000" cy="76571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469392" tIns="41910" rIns="469392" bIns="0" rtlCol="0">
            <a:noAutofit/>
          </a:bodyPr>
          <a:lstStyle/>
          <a:p>
            <a:pPr algn="ctr"/>
            <a:r>
              <a:rPr lang="en-US" sz="4400" b="1" dirty="0">
                <a:solidFill>
                  <a:schemeClr val="bg1"/>
                </a:solidFill>
                <a:latin typeface="Arial" panose="020B0604020202020204" pitchFamily="34" charset="0"/>
                <a:cs typeface="Arial" panose="020B0604020202020204" pitchFamily="34" charset="0"/>
              </a:rPr>
              <a:t>Background</a:t>
            </a:r>
          </a:p>
        </p:txBody>
      </p:sp>
      <p:sp>
        <p:nvSpPr>
          <p:cNvPr id="8" name="TextBox 7">
            <a:extLst>
              <a:ext uri="{FF2B5EF4-FFF2-40B4-BE49-F238E27FC236}">
                <a16:creationId xmlns:a16="http://schemas.microsoft.com/office/drawing/2014/main" id="{BD55664D-18C9-10F4-CE99-2CFC2A7D09FC}"/>
              </a:ext>
            </a:extLst>
          </p:cNvPr>
          <p:cNvSpPr txBox="1"/>
          <p:nvPr/>
        </p:nvSpPr>
        <p:spPr>
          <a:xfrm>
            <a:off x="1828800" y="9018809"/>
            <a:ext cx="11430000" cy="8063746"/>
          </a:xfrm>
          <a:prstGeom prst="rect">
            <a:avLst/>
          </a:prstGeom>
          <a:noFill/>
        </p:spPr>
        <p:txBody>
          <a:bodyPr wrap="square" rtlCol="0">
            <a:spAutoFit/>
          </a:bodyPr>
          <a:lstStyle/>
          <a:p>
            <a:pPr>
              <a:spcAft>
                <a:spcPts val="1200"/>
              </a:spcAft>
            </a:pPr>
            <a:r>
              <a:rPr lang="en-US" sz="3600" dirty="0">
                <a:latin typeface="Helvetica" pitchFamily="2" charset="0"/>
              </a:rPr>
              <a:t>Lorem ipsum dolor sit amet, consectetur adipiscing elit, sed do eiusmod tempor incididunt ut labore et dolore. </a:t>
            </a:r>
          </a:p>
          <a:p>
            <a:pPr>
              <a:spcAft>
                <a:spcPts val="1200"/>
              </a:spcAft>
            </a:pPr>
            <a:r>
              <a:rPr lang="en-US" sz="3600" dirty="0">
                <a:latin typeface="Helvetica" pitchFamily="2" charset="0"/>
              </a:rPr>
              <a:t>Rhoncus est pellentesque elit ullamcorper. Vitae elementum curabitur vitae nunc sed velit. </a:t>
            </a:r>
          </a:p>
          <a:p>
            <a:pPr marL="457200" indent="-457200">
              <a:spcAft>
                <a:spcPts val="1200"/>
              </a:spcAft>
              <a:buFont typeface="Arial" panose="020B0604020202020204" pitchFamily="34" charset="0"/>
              <a:buChar char="•"/>
            </a:pPr>
            <a:r>
              <a:rPr lang="en-US" sz="3600" dirty="0">
                <a:latin typeface="Helvetica" pitchFamily="2" charset="0"/>
              </a:rPr>
              <a:t>Enim blandit volutpat. Leo integer malesuada nunc vel risus commodo. Mus mauris vitae ultricies leo integer malesuada nunc.</a:t>
            </a:r>
          </a:p>
          <a:p>
            <a:pPr marL="457200" indent="-457200">
              <a:spcAft>
                <a:spcPts val="1200"/>
              </a:spcAft>
              <a:buFont typeface="Arial" panose="020B0604020202020204" pitchFamily="34" charset="0"/>
              <a:buChar char="•"/>
            </a:pPr>
            <a:r>
              <a:rPr lang="en-US" sz="3600" dirty="0">
                <a:latin typeface="Helvetica" pitchFamily="2" charset="0"/>
              </a:rPr>
              <a:t>Elit duis tristique sollicitudin nibh sit amet commodo. Consequat ac felis donec et odio pellentesque diam.</a:t>
            </a:r>
          </a:p>
          <a:p>
            <a:pPr marL="457200" indent="-457200">
              <a:spcAft>
                <a:spcPts val="1200"/>
              </a:spcAft>
              <a:buFont typeface="Arial" panose="020B0604020202020204" pitchFamily="34" charset="0"/>
              <a:buChar char="•"/>
            </a:pPr>
            <a:r>
              <a:rPr lang="en-US" sz="3600" dirty="0">
                <a:latin typeface="Helvetica" pitchFamily="2" charset="0"/>
              </a:rPr>
              <a:t>At lectus urna duis convallis convallis tellus. Sed adipiscing diam donec adipiscing tristique risus. </a:t>
            </a:r>
          </a:p>
          <a:p>
            <a:pPr marL="457200" indent="-457200">
              <a:spcAft>
                <a:spcPts val="1200"/>
              </a:spcAft>
              <a:buFont typeface="Arial" panose="020B0604020202020204" pitchFamily="34" charset="0"/>
              <a:buChar char="•"/>
            </a:pPr>
            <a:r>
              <a:rPr lang="en-US" sz="3600" dirty="0">
                <a:latin typeface="Helvetica" pitchFamily="2" charset="0"/>
              </a:rPr>
              <a:t>At lectus urna duis convallis convallis tellus. Sed adipiscing diam donec adipiscing tristique risus. </a:t>
            </a:r>
          </a:p>
        </p:txBody>
      </p:sp>
      <p:sp>
        <p:nvSpPr>
          <p:cNvPr id="9" name="TextBox 8">
            <a:extLst>
              <a:ext uri="{FF2B5EF4-FFF2-40B4-BE49-F238E27FC236}">
                <a16:creationId xmlns:a16="http://schemas.microsoft.com/office/drawing/2014/main" id="{6DE0BE40-0ECA-B442-05E3-B8B54BEE8244}"/>
              </a:ext>
            </a:extLst>
          </p:cNvPr>
          <p:cNvSpPr txBox="1"/>
          <p:nvPr/>
        </p:nvSpPr>
        <p:spPr>
          <a:xfrm>
            <a:off x="1904480" y="17676344"/>
            <a:ext cx="11430000" cy="76571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469392" tIns="41910" rIns="469392" bIns="0" rtlCol="0">
            <a:noAutofit/>
          </a:bodyPr>
          <a:lstStyle/>
          <a:p>
            <a:pPr algn="ctr"/>
            <a:r>
              <a:rPr lang="en-US" sz="4400" b="1" dirty="0">
                <a:solidFill>
                  <a:schemeClr val="bg1"/>
                </a:solidFill>
                <a:latin typeface="Arial" panose="020B0604020202020204" pitchFamily="34" charset="0"/>
                <a:cs typeface="Arial" panose="020B0604020202020204" pitchFamily="34" charset="0"/>
              </a:rPr>
              <a:t>Methods</a:t>
            </a:r>
          </a:p>
        </p:txBody>
      </p:sp>
      <p:sp>
        <p:nvSpPr>
          <p:cNvPr id="10" name="TextBox 9">
            <a:extLst>
              <a:ext uri="{FF2B5EF4-FFF2-40B4-BE49-F238E27FC236}">
                <a16:creationId xmlns:a16="http://schemas.microsoft.com/office/drawing/2014/main" id="{9B68FC1C-B0FD-6921-89C1-AE258A46E6E3}"/>
              </a:ext>
            </a:extLst>
          </p:cNvPr>
          <p:cNvSpPr txBox="1"/>
          <p:nvPr/>
        </p:nvSpPr>
        <p:spPr>
          <a:xfrm>
            <a:off x="1904480" y="18618760"/>
            <a:ext cx="11337088" cy="6093976"/>
          </a:xfrm>
          <a:prstGeom prst="rect">
            <a:avLst/>
          </a:prstGeom>
          <a:noFill/>
        </p:spPr>
        <p:txBody>
          <a:bodyPr wrap="square" rtlCol="0">
            <a:spAutoFit/>
          </a:bodyPr>
          <a:lstStyle/>
          <a:p>
            <a:pPr>
              <a:spcAft>
                <a:spcPts val="1200"/>
              </a:spcAft>
            </a:pPr>
            <a:r>
              <a:rPr lang="en-US" sz="3600" dirty="0">
                <a:latin typeface="Helvetica" pitchFamily="2" charset="0"/>
              </a:rPr>
              <a:t>Lorem ipsum dolor sit amet, consectetur adipiscing elit, sed do eiusmod tempor incididunt ut labore et dolore magna aliqua. Platea dictumst vestibulum.</a:t>
            </a:r>
          </a:p>
          <a:p>
            <a:pPr marL="457200" indent="-457200">
              <a:spcAft>
                <a:spcPts val="1200"/>
              </a:spcAft>
              <a:buFont typeface="Arial" panose="020B0604020202020204" pitchFamily="34" charset="0"/>
              <a:buChar char="•"/>
            </a:pPr>
            <a:r>
              <a:rPr lang="en-US" sz="3600" dirty="0">
                <a:latin typeface="Helvetica" pitchFamily="2" charset="0"/>
              </a:rPr>
              <a:t>Enim blandit volutpat. Leo integer malesuada nunc vel risus commodo. Mus mauris vitae ultricies leo integer malesuada nunc.</a:t>
            </a:r>
          </a:p>
          <a:p>
            <a:pPr marL="457200" indent="-457200">
              <a:spcAft>
                <a:spcPts val="1200"/>
              </a:spcAft>
              <a:buFont typeface="Arial" panose="020B0604020202020204" pitchFamily="34" charset="0"/>
              <a:buChar char="•"/>
            </a:pPr>
            <a:r>
              <a:rPr lang="en-US" sz="3600" dirty="0">
                <a:latin typeface="Helvetica" pitchFamily="2" charset="0"/>
              </a:rPr>
              <a:t>Elit duis tristique sollicitudin nibh sit amet commodo. Consequat ac felis donec et odio pellentesque diam.</a:t>
            </a:r>
          </a:p>
          <a:p>
            <a:pPr marL="457200" indent="-457200">
              <a:spcAft>
                <a:spcPts val="1200"/>
              </a:spcAft>
              <a:buFont typeface="Arial" panose="020B0604020202020204" pitchFamily="34" charset="0"/>
              <a:buChar char="•"/>
            </a:pPr>
            <a:r>
              <a:rPr lang="en-US" sz="3600" dirty="0">
                <a:latin typeface="Helvetica" pitchFamily="2" charset="0"/>
              </a:rPr>
              <a:t>Elit duis tristique sollicitudin nibh sit amet commodo. Consequat ac felis donec et odio pellentesque diam.</a:t>
            </a:r>
          </a:p>
        </p:txBody>
      </p:sp>
      <p:sp>
        <p:nvSpPr>
          <p:cNvPr id="11" name="TextBox 10">
            <a:extLst>
              <a:ext uri="{FF2B5EF4-FFF2-40B4-BE49-F238E27FC236}">
                <a16:creationId xmlns:a16="http://schemas.microsoft.com/office/drawing/2014/main" id="{D2263148-9521-6C64-BFAD-C22D59115C24}"/>
              </a:ext>
            </a:extLst>
          </p:cNvPr>
          <p:cNvSpPr txBox="1"/>
          <p:nvPr/>
        </p:nvSpPr>
        <p:spPr>
          <a:xfrm>
            <a:off x="1818996" y="25271355"/>
            <a:ext cx="11430000" cy="76571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469392" tIns="41910" rIns="469392" bIns="0" rtlCol="0">
            <a:noAutofit/>
          </a:bodyPr>
          <a:lstStyle/>
          <a:p>
            <a:pPr algn="ctr"/>
            <a:r>
              <a:rPr lang="en-US" sz="4400" b="1" dirty="0">
                <a:solidFill>
                  <a:schemeClr val="bg1"/>
                </a:solidFill>
                <a:latin typeface="Arial" panose="020B0604020202020204" pitchFamily="34" charset="0"/>
                <a:cs typeface="Arial" panose="020B0604020202020204" pitchFamily="34" charset="0"/>
              </a:rPr>
              <a:t>Results</a:t>
            </a:r>
          </a:p>
        </p:txBody>
      </p:sp>
      <p:sp>
        <p:nvSpPr>
          <p:cNvPr id="12" name="TextBox 11">
            <a:extLst>
              <a:ext uri="{FF2B5EF4-FFF2-40B4-BE49-F238E27FC236}">
                <a16:creationId xmlns:a16="http://schemas.microsoft.com/office/drawing/2014/main" id="{EDAF80D0-C584-A6C1-0C7D-EA062295274C}"/>
              </a:ext>
            </a:extLst>
          </p:cNvPr>
          <p:cNvSpPr txBox="1"/>
          <p:nvPr/>
        </p:nvSpPr>
        <p:spPr>
          <a:xfrm>
            <a:off x="1836636" y="26105107"/>
            <a:ext cx="11378977" cy="10679847"/>
          </a:xfrm>
          <a:prstGeom prst="rect">
            <a:avLst/>
          </a:prstGeom>
          <a:noFill/>
        </p:spPr>
        <p:txBody>
          <a:bodyPr wrap="square" rtlCol="0">
            <a:spAutoFit/>
          </a:bodyPr>
          <a:lstStyle/>
          <a:p>
            <a:pPr>
              <a:spcAft>
                <a:spcPts val="1200"/>
              </a:spcAft>
            </a:pPr>
            <a:r>
              <a:rPr lang="en-US" sz="3600" dirty="0">
                <a:latin typeface="Helvetica" pitchFamily="2" charset="0"/>
              </a:rPr>
              <a:t>Lorem ipsum dolor sit amet, consectetur adipiscing elit, sed do eiusmod tempor incididunt ut labore et dolore magna aliqua. rhoncus est pellentesque elit ullamcorper. Vitae elementum curabitur vitae nunc sed velit. Sagittis purus sit amet volutpat. </a:t>
            </a:r>
          </a:p>
          <a:p>
            <a:pPr>
              <a:spcAft>
                <a:spcPts val="1200"/>
              </a:spcAft>
            </a:pPr>
            <a:r>
              <a:rPr lang="en-US" sz="3600" dirty="0">
                <a:latin typeface="Helvetica" pitchFamily="2" charset="0"/>
              </a:rPr>
              <a:t>Lorem ipsum dolor sit amet, consectetur adipiscing elit, sed do eiusmod tempor incididunt ut labore et dolore magna aliqua. rhoncus est pellentesque elit ullamcorper. Vitae elementum curabitur vitae nunc sed velit. Sagittis purus sit amet volutpat. </a:t>
            </a:r>
          </a:p>
          <a:p>
            <a:pPr marL="457200" indent="-457200">
              <a:spcAft>
                <a:spcPts val="1200"/>
              </a:spcAft>
              <a:buFont typeface="Arial" panose="020B0604020202020204" pitchFamily="34" charset="0"/>
              <a:buChar char="•"/>
            </a:pPr>
            <a:r>
              <a:rPr lang="en-US" sz="3600" dirty="0">
                <a:latin typeface="Helvetica" pitchFamily="2" charset="0"/>
              </a:rPr>
              <a:t>Enim blandit volutpat. Leo integer malesuada nunc vel risus commodo. Mus mauris vitae ultricies leo integer malesuada nunc.</a:t>
            </a:r>
          </a:p>
          <a:p>
            <a:pPr marL="457200" indent="-457200">
              <a:spcAft>
                <a:spcPts val="1200"/>
              </a:spcAft>
              <a:buFont typeface="Arial" panose="020B0604020202020204" pitchFamily="34" charset="0"/>
              <a:buChar char="•"/>
            </a:pPr>
            <a:r>
              <a:rPr lang="en-US" sz="3600" dirty="0">
                <a:latin typeface="Helvetica" pitchFamily="2" charset="0"/>
              </a:rPr>
              <a:t>Elit duis tristique sollicitudin nibh sit amet commodo. Consequat ac felis donec et odio pellentesque diam volutpat. Nunc consequat interdum varius sit amet.</a:t>
            </a:r>
          </a:p>
          <a:p>
            <a:pPr marL="457200" indent="-457200">
              <a:spcAft>
                <a:spcPts val="1200"/>
              </a:spcAft>
              <a:buFont typeface="Arial" panose="020B0604020202020204" pitchFamily="34" charset="0"/>
              <a:buChar char="•"/>
            </a:pPr>
            <a:r>
              <a:rPr lang="en-US" sz="3600" dirty="0">
                <a:latin typeface="Helvetica" pitchFamily="2" charset="0"/>
              </a:rPr>
              <a:t>At lectus urna duis convallis convallis tellus. Sed adipiscing diam donec adipiscing tristique risus. </a:t>
            </a:r>
          </a:p>
        </p:txBody>
      </p:sp>
      <p:sp>
        <p:nvSpPr>
          <p:cNvPr id="21" name="TextBox 20">
            <a:extLst>
              <a:ext uri="{FF2B5EF4-FFF2-40B4-BE49-F238E27FC236}">
                <a16:creationId xmlns:a16="http://schemas.microsoft.com/office/drawing/2014/main" id="{6DFACF11-B17B-EE6A-5594-5911CE3296B7}"/>
              </a:ext>
            </a:extLst>
          </p:cNvPr>
          <p:cNvSpPr txBox="1"/>
          <p:nvPr/>
        </p:nvSpPr>
        <p:spPr>
          <a:xfrm>
            <a:off x="26974800" y="7924800"/>
            <a:ext cx="11469211" cy="76571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469392" tIns="41910" rIns="469392" bIns="0" rtlCol="0">
            <a:noAutofit/>
          </a:bodyPr>
          <a:lstStyle/>
          <a:p>
            <a:pPr algn="ctr"/>
            <a:r>
              <a:rPr lang="en-US" sz="4400" b="1" dirty="0">
                <a:solidFill>
                  <a:schemeClr val="bg1"/>
                </a:solidFill>
                <a:latin typeface="Arial" panose="020B0604020202020204" pitchFamily="34" charset="0"/>
                <a:cs typeface="Arial" panose="020B0604020202020204" pitchFamily="34" charset="0"/>
              </a:rPr>
              <a:t>Conclusion</a:t>
            </a:r>
          </a:p>
        </p:txBody>
      </p:sp>
      <p:sp>
        <p:nvSpPr>
          <p:cNvPr id="22" name="TextBox 21">
            <a:extLst>
              <a:ext uri="{FF2B5EF4-FFF2-40B4-BE49-F238E27FC236}">
                <a16:creationId xmlns:a16="http://schemas.microsoft.com/office/drawing/2014/main" id="{28758728-607C-3404-05DB-9685343CC900}"/>
              </a:ext>
            </a:extLst>
          </p:cNvPr>
          <p:cNvSpPr txBox="1"/>
          <p:nvPr/>
        </p:nvSpPr>
        <p:spPr>
          <a:xfrm>
            <a:off x="26974798" y="8807687"/>
            <a:ext cx="11430002" cy="14711720"/>
          </a:xfrm>
          <a:prstGeom prst="rect">
            <a:avLst/>
          </a:prstGeom>
          <a:noFill/>
        </p:spPr>
        <p:txBody>
          <a:bodyPr wrap="square" rtlCol="0">
            <a:spAutoFit/>
          </a:bodyPr>
          <a:lstStyle/>
          <a:p>
            <a:pPr>
              <a:spcAft>
                <a:spcPts val="1200"/>
              </a:spcAft>
            </a:pPr>
            <a:r>
              <a:rPr lang="en-US" sz="3600" dirty="0">
                <a:latin typeface="Helvetica" pitchFamily="2" charset="0"/>
              </a:rPr>
              <a:t>Lorem ipsum dolor sit amet, consectetur adipiscing elit, sed do eiusmod tempor incididunt ut labore et dolore magna aliqua. rhoncus est pellentesque elit ullamcorper. Vitae elementum curabitur vitae nunc sed velit. Sagittis purus sit amet volutpat. </a:t>
            </a:r>
          </a:p>
          <a:p>
            <a:pPr>
              <a:spcAft>
                <a:spcPts val="1200"/>
              </a:spcAft>
            </a:pPr>
            <a:r>
              <a:rPr lang="en-US" sz="3600" dirty="0">
                <a:latin typeface="Helvetica" pitchFamily="2" charset="0"/>
              </a:rPr>
              <a:t>Lorem ipsum dolor sit amet, consectetur adipiscing elit, sed do eiusmod tempor incididunt ut labore et dolore magna aliqua. rhoncus est pellentesque elit ullamcorper. Vitae elementum curabitur vitae nunc sed velit. Sagittis purus sit amet volutpat. </a:t>
            </a:r>
          </a:p>
          <a:p>
            <a:pPr marL="457200" indent="-457200">
              <a:spcAft>
                <a:spcPts val="1200"/>
              </a:spcAft>
              <a:buFont typeface="Arial" panose="020B0604020202020204" pitchFamily="34" charset="0"/>
              <a:buChar char="•"/>
            </a:pPr>
            <a:r>
              <a:rPr lang="en-US" sz="3600" dirty="0">
                <a:latin typeface="Helvetica" pitchFamily="2" charset="0"/>
              </a:rPr>
              <a:t>Enim blandit volutpat. Leo integer malesuada nunc vel risus commodo. Mus mauris vitae ultricies leo integer malesuada Elit duis tristique sollicitudin nibh sit amet commodo. Consequat ac felis donec et odio pellentesque diam volutpat. </a:t>
            </a:r>
          </a:p>
          <a:p>
            <a:pPr marL="457200" indent="-457200">
              <a:spcAft>
                <a:spcPts val="1200"/>
              </a:spcAft>
              <a:buFont typeface="Arial" panose="020B0604020202020204" pitchFamily="34" charset="0"/>
              <a:buChar char="•"/>
            </a:pPr>
            <a:r>
              <a:rPr lang="en-US" sz="3600" dirty="0">
                <a:latin typeface="Helvetica" pitchFamily="2" charset="0"/>
              </a:rPr>
              <a:t>At lectus urna duis convallis convallis tellus. Sed adipiscing diam donec adipiscing tristique risus. Volutpat diam ut venenatis</a:t>
            </a:r>
          </a:p>
          <a:p>
            <a:pPr marL="457200" indent="-457200">
              <a:spcAft>
                <a:spcPts val="1200"/>
              </a:spcAft>
              <a:buFont typeface="Arial" panose="020B0604020202020204" pitchFamily="34" charset="0"/>
              <a:buChar char="•"/>
            </a:pPr>
            <a:r>
              <a:rPr lang="en-US" sz="3600" dirty="0">
                <a:latin typeface="Helvetica" pitchFamily="2" charset="0"/>
              </a:rPr>
              <a:t>Enim blandit volutpat. Leo integer malesuada nunc vel risus commodo. Mus mauris vitae ultricies leo integer malesuada nunc.</a:t>
            </a:r>
          </a:p>
          <a:p>
            <a:pPr marL="457200" indent="-457200">
              <a:spcAft>
                <a:spcPts val="1200"/>
              </a:spcAft>
              <a:buFont typeface="Arial" panose="020B0604020202020204" pitchFamily="34" charset="0"/>
              <a:buChar char="•"/>
            </a:pPr>
            <a:r>
              <a:rPr lang="en-US" sz="3600" dirty="0">
                <a:latin typeface="Helvetica" pitchFamily="2" charset="0"/>
              </a:rPr>
              <a:t>Elit duis tristique sollicitudin nibh sit amet commodo. Consequat ac felis donec et odio pellentesque diam volutpat. Nunc consequat interdum varius sit amet.</a:t>
            </a:r>
          </a:p>
        </p:txBody>
      </p:sp>
      <p:sp>
        <p:nvSpPr>
          <p:cNvPr id="23" name="TextBox 22">
            <a:extLst>
              <a:ext uri="{FF2B5EF4-FFF2-40B4-BE49-F238E27FC236}">
                <a16:creationId xmlns:a16="http://schemas.microsoft.com/office/drawing/2014/main" id="{86B728C0-76EF-F9ED-E159-67F3AAA2232E}"/>
              </a:ext>
            </a:extLst>
          </p:cNvPr>
          <p:cNvSpPr txBox="1"/>
          <p:nvPr/>
        </p:nvSpPr>
        <p:spPr>
          <a:xfrm>
            <a:off x="27045113" y="23281991"/>
            <a:ext cx="11410621" cy="79205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469392" tIns="41910" rIns="469392" bIns="0" rtlCol="0">
            <a:noAutofit/>
          </a:bodyPr>
          <a:lstStyle/>
          <a:p>
            <a:pPr algn="ctr"/>
            <a:r>
              <a:rPr lang="en-US" sz="4400" b="1" dirty="0">
                <a:solidFill>
                  <a:schemeClr val="bg1"/>
                </a:solidFill>
                <a:latin typeface="Arial" panose="020B0604020202020204" pitchFamily="34" charset="0"/>
                <a:cs typeface="Arial" panose="020B0604020202020204" pitchFamily="34" charset="0"/>
              </a:rPr>
              <a:t>References</a:t>
            </a:r>
          </a:p>
        </p:txBody>
      </p:sp>
      <p:sp>
        <p:nvSpPr>
          <p:cNvPr id="24" name="TextBox 23">
            <a:extLst>
              <a:ext uri="{FF2B5EF4-FFF2-40B4-BE49-F238E27FC236}">
                <a16:creationId xmlns:a16="http://schemas.microsoft.com/office/drawing/2014/main" id="{ABCB752D-413D-0685-7C96-16FDF282C78D}"/>
              </a:ext>
            </a:extLst>
          </p:cNvPr>
          <p:cNvSpPr txBox="1"/>
          <p:nvPr/>
        </p:nvSpPr>
        <p:spPr>
          <a:xfrm>
            <a:off x="26997217" y="24234556"/>
            <a:ext cx="11457838" cy="2801536"/>
          </a:xfrm>
          <a:prstGeom prst="rect">
            <a:avLst/>
          </a:prstGeom>
          <a:noFill/>
        </p:spPr>
        <p:txBody>
          <a:bodyPr wrap="square" rtlCol="0">
            <a:spAutoFit/>
          </a:bodyPr>
          <a:lstStyle/>
          <a:p>
            <a:r>
              <a:rPr lang="en-US" sz="2515" i="1" dirty="0">
                <a:latin typeface="Helvetica" pitchFamily="2" charset="0"/>
              </a:rPr>
              <a:t>Lorem ipsum dolor sit </a:t>
            </a:r>
            <a:r>
              <a:rPr lang="en-US" sz="2515" i="1" dirty="0" err="1">
                <a:latin typeface="Helvetica" pitchFamily="2" charset="0"/>
              </a:rPr>
              <a:t>amet</a:t>
            </a:r>
            <a:r>
              <a:rPr lang="en-US" sz="2515" i="1" dirty="0">
                <a:latin typeface="Helvetica" pitchFamily="2" charset="0"/>
              </a:rPr>
              <a:t>, </a:t>
            </a:r>
            <a:r>
              <a:rPr lang="en-US" sz="2515" i="1" dirty="0" err="1">
                <a:latin typeface="Helvetica" pitchFamily="2" charset="0"/>
              </a:rPr>
              <a:t>consectetur</a:t>
            </a:r>
            <a:r>
              <a:rPr lang="en-US" sz="2515" i="1" dirty="0">
                <a:latin typeface="Helvetica" pitchFamily="2" charset="0"/>
              </a:rPr>
              <a:t> </a:t>
            </a:r>
            <a:r>
              <a:rPr lang="en-US" sz="2515" i="1" dirty="0" err="1">
                <a:latin typeface="Helvetica" pitchFamily="2" charset="0"/>
              </a:rPr>
              <a:t>adipiscing</a:t>
            </a:r>
            <a:r>
              <a:rPr lang="en-US" sz="2515" i="1" dirty="0">
                <a:latin typeface="Helvetica" pitchFamily="2" charset="0"/>
              </a:rPr>
              <a:t> </a:t>
            </a:r>
            <a:r>
              <a:rPr lang="en-US" sz="2515" i="1" dirty="0" err="1">
                <a:latin typeface="Helvetica" pitchFamily="2" charset="0"/>
              </a:rPr>
              <a:t>elit</a:t>
            </a:r>
            <a:r>
              <a:rPr lang="en-US" sz="2515" i="1" dirty="0">
                <a:latin typeface="Helvetica" pitchFamily="2" charset="0"/>
              </a:rPr>
              <a:t>, sed do </a:t>
            </a:r>
            <a:r>
              <a:rPr lang="en-US" sz="2515" i="1" dirty="0" err="1">
                <a:latin typeface="Helvetica" pitchFamily="2" charset="0"/>
              </a:rPr>
              <a:t>eiusmod</a:t>
            </a:r>
            <a:r>
              <a:rPr lang="en-US" sz="2515" i="1" dirty="0">
                <a:latin typeface="Helvetica" pitchFamily="2" charset="0"/>
              </a:rPr>
              <a:t> </a:t>
            </a:r>
            <a:r>
              <a:rPr lang="en-US" sz="2515" i="1" dirty="0" err="1">
                <a:latin typeface="Helvetica" pitchFamily="2" charset="0"/>
              </a:rPr>
              <a:t>tempor</a:t>
            </a:r>
            <a:r>
              <a:rPr lang="en-US" sz="2515" i="1" dirty="0">
                <a:latin typeface="Helvetica" pitchFamily="2" charset="0"/>
              </a:rPr>
              <a:t> </a:t>
            </a:r>
            <a:r>
              <a:rPr lang="en-US" sz="2515" i="1" dirty="0" err="1">
                <a:latin typeface="Helvetica" pitchFamily="2" charset="0"/>
              </a:rPr>
              <a:t>incididunt</a:t>
            </a:r>
            <a:r>
              <a:rPr lang="en-US" sz="2515" i="1" dirty="0">
                <a:latin typeface="Helvetica" pitchFamily="2" charset="0"/>
              </a:rPr>
              <a:t> </a:t>
            </a:r>
            <a:r>
              <a:rPr lang="en-US" sz="2515" i="1" dirty="0" err="1">
                <a:latin typeface="Helvetica" pitchFamily="2" charset="0"/>
              </a:rPr>
              <a:t>ut</a:t>
            </a:r>
            <a:r>
              <a:rPr lang="en-US" sz="2515" i="1" dirty="0">
                <a:latin typeface="Helvetica" pitchFamily="2" charset="0"/>
              </a:rPr>
              <a:t> labore et dolore magna </a:t>
            </a:r>
            <a:r>
              <a:rPr lang="en-US" sz="2515" i="1" dirty="0" err="1">
                <a:latin typeface="Helvetica" pitchFamily="2" charset="0"/>
              </a:rPr>
              <a:t>aliqua</a:t>
            </a:r>
            <a:r>
              <a:rPr lang="en-US" sz="2515" i="1" dirty="0">
                <a:latin typeface="Helvetica" pitchFamily="2" charset="0"/>
              </a:rPr>
              <a:t>. Platea </a:t>
            </a:r>
            <a:r>
              <a:rPr lang="en-US" sz="2515" i="1" dirty="0" err="1">
                <a:latin typeface="Helvetica" pitchFamily="2" charset="0"/>
              </a:rPr>
              <a:t>dictumst</a:t>
            </a:r>
            <a:r>
              <a:rPr lang="en-US" sz="2515" i="1" dirty="0">
                <a:latin typeface="Helvetica" pitchFamily="2" charset="0"/>
              </a:rPr>
              <a:t> vestibulum </a:t>
            </a:r>
            <a:r>
              <a:rPr lang="en-US" sz="2515" i="1" dirty="0" err="1">
                <a:latin typeface="Helvetica" pitchFamily="2" charset="0"/>
              </a:rPr>
              <a:t>rhoncus</a:t>
            </a:r>
            <a:r>
              <a:rPr lang="en-US" sz="2515" i="1" dirty="0">
                <a:latin typeface="Helvetica" pitchFamily="2" charset="0"/>
              </a:rPr>
              <a:t> </a:t>
            </a:r>
            <a:r>
              <a:rPr lang="en-US" sz="2515" i="1" dirty="0" err="1">
                <a:latin typeface="Helvetica" pitchFamily="2" charset="0"/>
              </a:rPr>
              <a:t>est</a:t>
            </a:r>
            <a:r>
              <a:rPr lang="en-US" sz="2515" i="1" dirty="0">
                <a:latin typeface="Helvetica" pitchFamily="2" charset="0"/>
              </a:rPr>
              <a:t> </a:t>
            </a:r>
            <a:r>
              <a:rPr lang="en-US" sz="2515" i="1" dirty="0" err="1">
                <a:latin typeface="Helvetica" pitchFamily="2" charset="0"/>
              </a:rPr>
              <a:t>pellentesque</a:t>
            </a:r>
            <a:r>
              <a:rPr lang="en-US" sz="2515" i="1" dirty="0">
                <a:latin typeface="Helvetica" pitchFamily="2" charset="0"/>
              </a:rPr>
              <a:t> </a:t>
            </a:r>
            <a:r>
              <a:rPr lang="en-US" sz="2515" i="1" dirty="0" err="1">
                <a:latin typeface="Helvetica" pitchFamily="2" charset="0"/>
              </a:rPr>
              <a:t>elit</a:t>
            </a:r>
            <a:r>
              <a:rPr lang="en-US" sz="2515" i="1" dirty="0">
                <a:latin typeface="Helvetica" pitchFamily="2" charset="0"/>
              </a:rPr>
              <a:t> </a:t>
            </a:r>
            <a:r>
              <a:rPr lang="en-US" sz="2515" i="1" dirty="0" err="1">
                <a:latin typeface="Helvetica" pitchFamily="2" charset="0"/>
              </a:rPr>
              <a:t>ullamcorper</a:t>
            </a:r>
            <a:r>
              <a:rPr lang="en-US" sz="2515" i="1" dirty="0">
                <a:latin typeface="Helvetica" pitchFamily="2" charset="0"/>
              </a:rPr>
              <a:t>. Vitae </a:t>
            </a:r>
            <a:r>
              <a:rPr lang="en-US" sz="2515" i="1" dirty="0" err="1">
                <a:latin typeface="Helvetica" pitchFamily="2" charset="0"/>
              </a:rPr>
              <a:t>elementum</a:t>
            </a:r>
            <a:r>
              <a:rPr lang="en-US" sz="2515" i="1" dirty="0">
                <a:latin typeface="Helvetica" pitchFamily="2" charset="0"/>
              </a:rPr>
              <a:t> </a:t>
            </a:r>
            <a:r>
              <a:rPr lang="en-US" sz="2515" i="1" dirty="0" err="1">
                <a:latin typeface="Helvetica" pitchFamily="2" charset="0"/>
              </a:rPr>
              <a:t>curabitur</a:t>
            </a:r>
            <a:r>
              <a:rPr lang="en-US" sz="2515" i="1" dirty="0">
                <a:latin typeface="Helvetica" pitchFamily="2" charset="0"/>
              </a:rPr>
              <a:t> vitae </a:t>
            </a:r>
            <a:r>
              <a:rPr lang="en-US" sz="2515" i="1" dirty="0" err="1">
                <a:latin typeface="Helvetica" pitchFamily="2" charset="0"/>
              </a:rPr>
              <a:t>nunc</a:t>
            </a:r>
            <a:r>
              <a:rPr lang="en-US" sz="2515" i="1" dirty="0">
                <a:latin typeface="Helvetica" pitchFamily="2" charset="0"/>
              </a:rPr>
              <a:t> sed </a:t>
            </a:r>
            <a:r>
              <a:rPr lang="en-US" sz="2515" i="1" dirty="0" err="1">
                <a:latin typeface="Helvetica" pitchFamily="2" charset="0"/>
              </a:rPr>
              <a:t>velit</a:t>
            </a:r>
            <a:r>
              <a:rPr lang="en-US" sz="2515" i="1" dirty="0">
                <a:latin typeface="Helvetica" pitchFamily="2" charset="0"/>
              </a:rPr>
              <a:t>. </a:t>
            </a:r>
            <a:r>
              <a:rPr lang="en-US" sz="2515" i="1" dirty="0" err="1">
                <a:latin typeface="Helvetica" pitchFamily="2" charset="0"/>
              </a:rPr>
              <a:t>Sagittis</a:t>
            </a:r>
            <a:r>
              <a:rPr lang="en-US" sz="2515" i="1" dirty="0">
                <a:latin typeface="Helvetica" pitchFamily="2" charset="0"/>
              </a:rPr>
              <a:t> </a:t>
            </a:r>
            <a:r>
              <a:rPr lang="en-US" sz="2515" i="1" dirty="0" err="1">
                <a:latin typeface="Helvetica" pitchFamily="2" charset="0"/>
              </a:rPr>
              <a:t>purus</a:t>
            </a:r>
            <a:r>
              <a:rPr lang="en-US" sz="2515" i="1" dirty="0">
                <a:latin typeface="Helvetica" pitchFamily="2" charset="0"/>
              </a:rPr>
              <a:t> sit </a:t>
            </a:r>
            <a:r>
              <a:rPr lang="en-US" sz="2515" i="1" dirty="0" err="1">
                <a:latin typeface="Helvetica" pitchFamily="2" charset="0"/>
              </a:rPr>
              <a:t>amet</a:t>
            </a:r>
            <a:r>
              <a:rPr lang="en-US" sz="2515" i="1" dirty="0">
                <a:latin typeface="Helvetica" pitchFamily="2" charset="0"/>
              </a:rPr>
              <a:t> </a:t>
            </a:r>
            <a:r>
              <a:rPr lang="en-US" sz="2515" i="1" dirty="0" err="1">
                <a:latin typeface="Helvetica" pitchFamily="2" charset="0"/>
              </a:rPr>
              <a:t>volutpat</a:t>
            </a:r>
            <a:r>
              <a:rPr lang="en-US" sz="2515" i="1" dirty="0">
                <a:latin typeface="Helvetica" pitchFamily="2" charset="0"/>
              </a:rPr>
              <a:t>. </a:t>
            </a:r>
            <a:r>
              <a:rPr lang="en-US" sz="2515" i="1" dirty="0" err="1">
                <a:latin typeface="Helvetica" pitchFamily="2" charset="0"/>
              </a:rPr>
              <a:t>Risus</a:t>
            </a:r>
            <a:r>
              <a:rPr lang="en-US" sz="2515" i="1" dirty="0">
                <a:latin typeface="Helvetica" pitchFamily="2" charset="0"/>
              </a:rPr>
              <a:t> sed </a:t>
            </a:r>
            <a:r>
              <a:rPr lang="en-US" sz="2515" i="1" dirty="0" err="1">
                <a:latin typeface="Helvetica" pitchFamily="2" charset="0"/>
              </a:rPr>
              <a:t>vulputate</a:t>
            </a:r>
            <a:r>
              <a:rPr lang="en-US" sz="2515" i="1" dirty="0">
                <a:latin typeface="Helvetica" pitchFamily="2" charset="0"/>
              </a:rPr>
              <a:t> </a:t>
            </a:r>
            <a:r>
              <a:rPr lang="en-US" sz="2515" i="1" dirty="0" err="1">
                <a:latin typeface="Helvetica" pitchFamily="2" charset="0"/>
              </a:rPr>
              <a:t>odio</a:t>
            </a:r>
            <a:r>
              <a:rPr lang="en-US" sz="2515" i="1" dirty="0">
                <a:latin typeface="Helvetica" pitchFamily="2" charset="0"/>
              </a:rPr>
              <a:t> </a:t>
            </a:r>
            <a:r>
              <a:rPr lang="en-US" sz="2515" i="1" dirty="0" err="1">
                <a:latin typeface="Helvetica" pitchFamily="2" charset="0"/>
              </a:rPr>
              <a:t>ut</a:t>
            </a:r>
            <a:r>
              <a:rPr lang="en-US" sz="2515" i="1" dirty="0">
                <a:latin typeface="Helvetica" pitchFamily="2" charset="0"/>
              </a:rPr>
              <a:t> </a:t>
            </a:r>
            <a:r>
              <a:rPr lang="en-US" sz="2515" i="1" dirty="0" err="1">
                <a:latin typeface="Helvetica" pitchFamily="2" charset="0"/>
              </a:rPr>
              <a:t>enim</a:t>
            </a:r>
            <a:r>
              <a:rPr lang="en-US" sz="2515" i="1" dirty="0">
                <a:latin typeface="Helvetica" pitchFamily="2" charset="0"/>
              </a:rPr>
              <a:t> </a:t>
            </a:r>
            <a:r>
              <a:rPr lang="en-US" sz="2515" i="1" dirty="0" err="1">
                <a:latin typeface="Helvetica" pitchFamily="2" charset="0"/>
              </a:rPr>
              <a:t>blandit</a:t>
            </a:r>
            <a:r>
              <a:rPr lang="en-US" sz="2515" i="1" dirty="0">
                <a:latin typeface="Helvetica" pitchFamily="2" charset="0"/>
              </a:rPr>
              <a:t> </a:t>
            </a:r>
            <a:r>
              <a:rPr lang="en-US" sz="2515" i="1" dirty="0" err="1">
                <a:latin typeface="Helvetica" pitchFamily="2" charset="0"/>
              </a:rPr>
              <a:t>volutpat</a:t>
            </a:r>
            <a:r>
              <a:rPr lang="en-US" sz="2515" i="1" dirty="0">
                <a:latin typeface="Helvetica" pitchFamily="2" charset="0"/>
              </a:rPr>
              <a:t>. Leo integer </a:t>
            </a:r>
            <a:r>
              <a:rPr lang="en-US" sz="2515" i="1" dirty="0" err="1">
                <a:latin typeface="Helvetica" pitchFamily="2" charset="0"/>
              </a:rPr>
              <a:t>malesuada</a:t>
            </a:r>
            <a:r>
              <a:rPr lang="en-US" sz="2515" i="1" dirty="0">
                <a:latin typeface="Helvetica" pitchFamily="2" charset="0"/>
              </a:rPr>
              <a:t> </a:t>
            </a:r>
            <a:r>
              <a:rPr lang="en-US" sz="2515" i="1" dirty="0" err="1">
                <a:latin typeface="Helvetica" pitchFamily="2" charset="0"/>
              </a:rPr>
              <a:t>nunc</a:t>
            </a:r>
            <a:r>
              <a:rPr lang="en-US" sz="2515" i="1" dirty="0">
                <a:latin typeface="Helvetica" pitchFamily="2" charset="0"/>
              </a:rPr>
              <a:t> vel </a:t>
            </a:r>
            <a:r>
              <a:rPr lang="en-US" sz="2515" i="1" dirty="0" err="1">
                <a:latin typeface="Helvetica" pitchFamily="2" charset="0"/>
              </a:rPr>
              <a:t>risus</a:t>
            </a:r>
            <a:r>
              <a:rPr lang="en-US" sz="2515" i="1" dirty="0">
                <a:latin typeface="Helvetica" pitchFamily="2" charset="0"/>
              </a:rPr>
              <a:t> </a:t>
            </a:r>
            <a:r>
              <a:rPr lang="en-US" sz="2515" i="1" dirty="0" err="1">
                <a:latin typeface="Helvetica" pitchFamily="2" charset="0"/>
              </a:rPr>
              <a:t>commodo</a:t>
            </a:r>
            <a:r>
              <a:rPr lang="en-US" sz="2515" i="1" dirty="0">
                <a:latin typeface="Helvetica" pitchFamily="2" charset="0"/>
              </a:rPr>
              <a:t>. Mus </a:t>
            </a:r>
            <a:r>
              <a:rPr lang="en-US" sz="2515" i="1" dirty="0" err="1">
                <a:latin typeface="Helvetica" pitchFamily="2" charset="0"/>
              </a:rPr>
              <a:t>mauris</a:t>
            </a:r>
            <a:r>
              <a:rPr lang="en-US" sz="2515" i="1" dirty="0">
                <a:latin typeface="Helvetica" pitchFamily="2" charset="0"/>
              </a:rPr>
              <a:t> vitae </a:t>
            </a:r>
            <a:r>
              <a:rPr lang="en-US" sz="2515" i="1" dirty="0" err="1">
                <a:latin typeface="Helvetica" pitchFamily="2" charset="0"/>
              </a:rPr>
              <a:t>ultricies</a:t>
            </a:r>
            <a:r>
              <a:rPr lang="en-US" sz="2515" i="1" dirty="0">
                <a:latin typeface="Helvetica" pitchFamily="2" charset="0"/>
              </a:rPr>
              <a:t> </a:t>
            </a:r>
            <a:r>
              <a:rPr lang="en-US" sz="2515" i="1" dirty="0" err="1">
                <a:latin typeface="Helvetica" pitchFamily="2" charset="0"/>
              </a:rPr>
              <a:t>leo</a:t>
            </a:r>
            <a:r>
              <a:rPr lang="en-US" sz="2515" i="1" dirty="0">
                <a:latin typeface="Helvetica" pitchFamily="2" charset="0"/>
              </a:rPr>
              <a:t> integer </a:t>
            </a:r>
            <a:r>
              <a:rPr lang="en-US" sz="2515" i="1" dirty="0" err="1">
                <a:latin typeface="Helvetica" pitchFamily="2" charset="0"/>
              </a:rPr>
              <a:t>malesuada</a:t>
            </a:r>
            <a:r>
              <a:rPr lang="en-US" sz="2515" i="1" dirty="0">
                <a:latin typeface="Helvetica" pitchFamily="2" charset="0"/>
              </a:rPr>
              <a:t> </a:t>
            </a:r>
            <a:r>
              <a:rPr lang="en-US" sz="2515" i="1" dirty="0" err="1">
                <a:latin typeface="Helvetica" pitchFamily="2" charset="0"/>
              </a:rPr>
              <a:t>nunc</a:t>
            </a:r>
            <a:r>
              <a:rPr lang="en-US" sz="2515" i="1" dirty="0">
                <a:latin typeface="Helvetica" pitchFamily="2" charset="0"/>
              </a:rPr>
              <a:t> vel </a:t>
            </a:r>
            <a:r>
              <a:rPr lang="en-US" sz="2515" i="1" dirty="0" err="1">
                <a:latin typeface="Helvetica" pitchFamily="2" charset="0"/>
              </a:rPr>
              <a:t>risus</a:t>
            </a:r>
            <a:r>
              <a:rPr lang="en-US" sz="2515" i="1" dirty="0">
                <a:latin typeface="Helvetica" pitchFamily="2" charset="0"/>
              </a:rPr>
              <a:t>. Pharetra pharetra </a:t>
            </a:r>
            <a:r>
              <a:rPr lang="en-US" sz="2515" i="1" dirty="0" err="1">
                <a:latin typeface="Helvetica" pitchFamily="2" charset="0"/>
              </a:rPr>
              <a:t>massa</a:t>
            </a:r>
            <a:r>
              <a:rPr lang="en-US" sz="2515" i="1" dirty="0">
                <a:latin typeface="Helvetica" pitchFamily="2" charset="0"/>
              </a:rPr>
              <a:t> </a:t>
            </a:r>
            <a:r>
              <a:rPr lang="en-US" sz="2515" i="1" dirty="0" err="1">
                <a:latin typeface="Helvetica" pitchFamily="2" charset="0"/>
              </a:rPr>
              <a:t>massa</a:t>
            </a:r>
            <a:r>
              <a:rPr lang="en-US" sz="2515" i="1" dirty="0">
                <a:latin typeface="Helvetica" pitchFamily="2" charset="0"/>
              </a:rPr>
              <a:t> </a:t>
            </a:r>
            <a:r>
              <a:rPr lang="en-US" sz="2515" i="1" dirty="0" err="1">
                <a:latin typeface="Helvetica" pitchFamily="2" charset="0"/>
              </a:rPr>
              <a:t>ultricies</a:t>
            </a:r>
            <a:r>
              <a:rPr lang="en-US" sz="2515" i="1" dirty="0">
                <a:latin typeface="Helvetica" pitchFamily="2" charset="0"/>
              </a:rPr>
              <a:t> mi </a:t>
            </a:r>
            <a:r>
              <a:rPr lang="en-US" sz="2515" i="1" dirty="0" err="1">
                <a:latin typeface="Helvetica" pitchFamily="2" charset="0"/>
              </a:rPr>
              <a:t>quis</a:t>
            </a:r>
            <a:r>
              <a:rPr lang="en-US" sz="2515" i="1" dirty="0">
                <a:latin typeface="Helvetica" pitchFamily="2" charset="0"/>
              </a:rPr>
              <a:t> </a:t>
            </a:r>
            <a:r>
              <a:rPr lang="en-US" sz="2515" i="1" dirty="0" err="1">
                <a:latin typeface="Helvetica" pitchFamily="2" charset="0"/>
              </a:rPr>
              <a:t>hendrerit</a:t>
            </a:r>
            <a:r>
              <a:rPr lang="en-US" sz="2515" i="1" dirty="0">
                <a:latin typeface="Helvetica" pitchFamily="2" charset="0"/>
              </a:rPr>
              <a:t> dolor magna. </a:t>
            </a:r>
            <a:r>
              <a:rPr lang="en-US" sz="2515" i="1" dirty="0" err="1">
                <a:latin typeface="Helvetica" pitchFamily="2" charset="0"/>
              </a:rPr>
              <a:t>Feugiat</a:t>
            </a:r>
            <a:r>
              <a:rPr lang="en-US" sz="2515" i="1" dirty="0">
                <a:latin typeface="Helvetica" pitchFamily="2" charset="0"/>
              </a:rPr>
              <a:t> </a:t>
            </a:r>
            <a:r>
              <a:rPr lang="en-US" sz="2515" i="1" dirty="0" err="1">
                <a:latin typeface="Helvetica" pitchFamily="2" charset="0"/>
              </a:rPr>
              <a:t>pretium</a:t>
            </a:r>
            <a:r>
              <a:rPr lang="en-US" sz="2515" i="1" dirty="0">
                <a:latin typeface="Helvetica" pitchFamily="2" charset="0"/>
              </a:rPr>
              <a:t> </a:t>
            </a:r>
            <a:r>
              <a:rPr lang="en-US" sz="2515" i="1" dirty="0" err="1">
                <a:latin typeface="Helvetica" pitchFamily="2" charset="0"/>
              </a:rPr>
              <a:t>nibh</a:t>
            </a:r>
            <a:endParaRPr lang="en-US" sz="2515" i="1" dirty="0">
              <a:latin typeface="Helvetica" pitchFamily="2" charset="0"/>
            </a:endParaRPr>
          </a:p>
        </p:txBody>
      </p:sp>
      <p:sp>
        <p:nvSpPr>
          <p:cNvPr id="25" name="TextBox 24">
            <a:extLst>
              <a:ext uri="{FF2B5EF4-FFF2-40B4-BE49-F238E27FC236}">
                <a16:creationId xmlns:a16="http://schemas.microsoft.com/office/drawing/2014/main" id="{DC2F188F-ECFC-56B5-FFB0-3DCC3AC628DA}"/>
              </a:ext>
            </a:extLst>
          </p:cNvPr>
          <p:cNvSpPr txBox="1"/>
          <p:nvPr/>
        </p:nvSpPr>
        <p:spPr>
          <a:xfrm>
            <a:off x="26997217" y="27751241"/>
            <a:ext cx="11410621" cy="76760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469392" tIns="41910" rIns="469392" bIns="0" rtlCol="0">
            <a:noAutofit/>
          </a:bodyPr>
          <a:lstStyle/>
          <a:p>
            <a:pPr algn="ctr"/>
            <a:r>
              <a:rPr lang="en-US" sz="4400" b="1" dirty="0">
                <a:solidFill>
                  <a:schemeClr val="bg1"/>
                </a:solidFill>
                <a:latin typeface="Arial" panose="020B0604020202020204" pitchFamily="34" charset="0"/>
                <a:cs typeface="Arial" panose="020B0604020202020204" pitchFamily="34" charset="0"/>
              </a:rPr>
              <a:t>Acknowledgments</a:t>
            </a:r>
          </a:p>
        </p:txBody>
      </p:sp>
      <p:sp>
        <p:nvSpPr>
          <p:cNvPr id="26" name="TextBox 25">
            <a:extLst>
              <a:ext uri="{FF2B5EF4-FFF2-40B4-BE49-F238E27FC236}">
                <a16:creationId xmlns:a16="http://schemas.microsoft.com/office/drawing/2014/main" id="{3812870A-0BD3-B4DE-AB8B-AC8876394BF2}"/>
              </a:ext>
            </a:extLst>
          </p:cNvPr>
          <p:cNvSpPr txBox="1"/>
          <p:nvPr/>
        </p:nvSpPr>
        <p:spPr>
          <a:xfrm>
            <a:off x="27006797" y="28677463"/>
            <a:ext cx="11401177" cy="1253420"/>
          </a:xfrm>
          <a:prstGeom prst="rect">
            <a:avLst/>
          </a:prstGeom>
          <a:noFill/>
        </p:spPr>
        <p:txBody>
          <a:bodyPr wrap="square" rtlCol="0">
            <a:spAutoFit/>
          </a:bodyPr>
          <a:lstStyle/>
          <a:p>
            <a:r>
              <a:rPr lang="en-US" sz="2515" i="1" dirty="0">
                <a:latin typeface="Helvetica" pitchFamily="2" charset="0"/>
              </a:rPr>
              <a:t>Lorem ipsum dolor sit </a:t>
            </a:r>
            <a:r>
              <a:rPr lang="en-US" sz="2515" i="1" dirty="0" err="1">
                <a:latin typeface="Helvetica" pitchFamily="2" charset="0"/>
              </a:rPr>
              <a:t>amet</a:t>
            </a:r>
            <a:r>
              <a:rPr lang="en-US" sz="2515" i="1" dirty="0">
                <a:latin typeface="Helvetica" pitchFamily="2" charset="0"/>
              </a:rPr>
              <a:t>, </a:t>
            </a:r>
            <a:r>
              <a:rPr lang="en-US" sz="2515" i="1" dirty="0" err="1">
                <a:latin typeface="Helvetica" pitchFamily="2" charset="0"/>
              </a:rPr>
              <a:t>consectetur</a:t>
            </a:r>
            <a:r>
              <a:rPr lang="en-US" sz="2515" i="1" dirty="0">
                <a:latin typeface="Helvetica" pitchFamily="2" charset="0"/>
              </a:rPr>
              <a:t> </a:t>
            </a:r>
            <a:r>
              <a:rPr lang="en-US" sz="2515" i="1" dirty="0" err="1">
                <a:latin typeface="Helvetica" pitchFamily="2" charset="0"/>
              </a:rPr>
              <a:t>adipiscing</a:t>
            </a:r>
            <a:r>
              <a:rPr lang="en-US" sz="2515" i="1" dirty="0">
                <a:latin typeface="Helvetica" pitchFamily="2" charset="0"/>
              </a:rPr>
              <a:t> </a:t>
            </a:r>
            <a:r>
              <a:rPr lang="en-US" sz="2515" i="1" dirty="0" err="1">
                <a:latin typeface="Helvetica" pitchFamily="2" charset="0"/>
              </a:rPr>
              <a:t>elit</a:t>
            </a:r>
            <a:r>
              <a:rPr lang="en-US" sz="2515" i="1" dirty="0">
                <a:latin typeface="Helvetica" pitchFamily="2" charset="0"/>
              </a:rPr>
              <a:t>, sed do </a:t>
            </a:r>
            <a:r>
              <a:rPr lang="en-US" sz="2515" i="1" dirty="0" err="1">
                <a:latin typeface="Helvetica" pitchFamily="2" charset="0"/>
              </a:rPr>
              <a:t>eiusmod</a:t>
            </a:r>
            <a:r>
              <a:rPr lang="en-US" sz="2515" i="1" dirty="0">
                <a:latin typeface="Helvetica" pitchFamily="2" charset="0"/>
              </a:rPr>
              <a:t> </a:t>
            </a:r>
            <a:r>
              <a:rPr lang="en-US" sz="2515" i="1" dirty="0" err="1">
                <a:latin typeface="Helvetica" pitchFamily="2" charset="0"/>
              </a:rPr>
              <a:t>tempor</a:t>
            </a:r>
            <a:r>
              <a:rPr lang="en-US" sz="2515" i="1" dirty="0">
                <a:latin typeface="Helvetica" pitchFamily="2" charset="0"/>
              </a:rPr>
              <a:t> </a:t>
            </a:r>
            <a:r>
              <a:rPr lang="en-US" sz="2515" i="1" dirty="0" err="1">
                <a:latin typeface="Helvetica" pitchFamily="2" charset="0"/>
              </a:rPr>
              <a:t>incididunt</a:t>
            </a:r>
            <a:r>
              <a:rPr lang="en-US" sz="2515" i="1" dirty="0">
                <a:latin typeface="Helvetica" pitchFamily="2" charset="0"/>
              </a:rPr>
              <a:t> </a:t>
            </a:r>
            <a:r>
              <a:rPr lang="en-US" sz="2515" i="1" dirty="0" err="1">
                <a:latin typeface="Helvetica" pitchFamily="2" charset="0"/>
              </a:rPr>
              <a:t>ut</a:t>
            </a:r>
            <a:r>
              <a:rPr lang="en-US" sz="2515" i="1" dirty="0">
                <a:latin typeface="Helvetica" pitchFamily="2" charset="0"/>
              </a:rPr>
              <a:t> labore et dolore magna </a:t>
            </a:r>
            <a:r>
              <a:rPr lang="en-US" sz="2515" i="1" dirty="0" err="1">
                <a:latin typeface="Helvetica" pitchFamily="2" charset="0"/>
              </a:rPr>
              <a:t>aliqua</a:t>
            </a:r>
            <a:r>
              <a:rPr lang="en-US" sz="2515" i="1" dirty="0">
                <a:latin typeface="Helvetica" pitchFamily="2" charset="0"/>
              </a:rPr>
              <a:t>. Platea </a:t>
            </a:r>
            <a:r>
              <a:rPr lang="en-US" sz="2515" i="1" dirty="0" err="1">
                <a:latin typeface="Helvetica" pitchFamily="2" charset="0"/>
              </a:rPr>
              <a:t>dictumst</a:t>
            </a:r>
            <a:r>
              <a:rPr lang="en-US" sz="2515" i="1" dirty="0">
                <a:latin typeface="Helvetica" pitchFamily="2" charset="0"/>
              </a:rPr>
              <a:t> vestibulum </a:t>
            </a:r>
            <a:r>
              <a:rPr lang="en-US" sz="2515" i="1" dirty="0" err="1">
                <a:latin typeface="Helvetica" pitchFamily="2" charset="0"/>
              </a:rPr>
              <a:t>rhoncus</a:t>
            </a:r>
            <a:r>
              <a:rPr lang="en-US" sz="2515" i="1" dirty="0">
                <a:latin typeface="Helvetica" pitchFamily="2" charset="0"/>
              </a:rPr>
              <a:t> </a:t>
            </a:r>
            <a:r>
              <a:rPr lang="en-US" sz="2515" i="1" dirty="0" err="1">
                <a:latin typeface="Helvetica" pitchFamily="2" charset="0"/>
              </a:rPr>
              <a:t>est</a:t>
            </a:r>
            <a:r>
              <a:rPr lang="en-US" sz="2515" i="1" dirty="0">
                <a:latin typeface="Helvetica" pitchFamily="2" charset="0"/>
              </a:rPr>
              <a:t> </a:t>
            </a:r>
            <a:r>
              <a:rPr lang="en-US" sz="2515" i="1" dirty="0" err="1">
                <a:latin typeface="Helvetica" pitchFamily="2" charset="0"/>
              </a:rPr>
              <a:t>pellentesque</a:t>
            </a:r>
            <a:r>
              <a:rPr lang="en-US" sz="2515" i="1" dirty="0">
                <a:latin typeface="Helvetica" pitchFamily="2" charset="0"/>
              </a:rPr>
              <a:t> </a:t>
            </a:r>
            <a:r>
              <a:rPr lang="en-US" sz="2515" i="1" dirty="0" err="1">
                <a:latin typeface="Helvetica" pitchFamily="2" charset="0"/>
              </a:rPr>
              <a:t>elit</a:t>
            </a:r>
            <a:r>
              <a:rPr lang="en-US" sz="2515" i="1" dirty="0">
                <a:latin typeface="Helvetica" pitchFamily="2" charset="0"/>
              </a:rPr>
              <a:t> </a:t>
            </a:r>
            <a:r>
              <a:rPr lang="en-US" sz="2515" i="1" dirty="0" err="1">
                <a:latin typeface="Helvetica" pitchFamily="2" charset="0"/>
              </a:rPr>
              <a:t>ullamcorper</a:t>
            </a:r>
            <a:r>
              <a:rPr lang="en-US" sz="2515" i="1" dirty="0">
                <a:latin typeface="Helvetica" pitchFamily="2" charset="0"/>
              </a:rPr>
              <a:t>. Vitae </a:t>
            </a:r>
            <a:r>
              <a:rPr lang="en-US" sz="2515" i="1" dirty="0" err="1">
                <a:latin typeface="Helvetica" pitchFamily="2" charset="0"/>
              </a:rPr>
              <a:t>elementum</a:t>
            </a:r>
            <a:r>
              <a:rPr lang="en-US" sz="2515" i="1" dirty="0">
                <a:latin typeface="Helvetica" pitchFamily="2" charset="0"/>
              </a:rPr>
              <a:t> </a:t>
            </a:r>
            <a:r>
              <a:rPr lang="en-US" sz="2515" i="1" dirty="0" err="1">
                <a:latin typeface="Helvetica" pitchFamily="2" charset="0"/>
              </a:rPr>
              <a:t>curabitur</a:t>
            </a:r>
            <a:r>
              <a:rPr lang="en-US" sz="2515" i="1" dirty="0">
                <a:latin typeface="Helvetica" pitchFamily="2" charset="0"/>
              </a:rPr>
              <a:t> vitae</a:t>
            </a:r>
          </a:p>
        </p:txBody>
      </p:sp>
      <p:sp>
        <p:nvSpPr>
          <p:cNvPr id="35" name="TextBox 34">
            <a:extLst>
              <a:ext uri="{FF2B5EF4-FFF2-40B4-BE49-F238E27FC236}">
                <a16:creationId xmlns:a16="http://schemas.microsoft.com/office/drawing/2014/main" id="{383A376E-53C3-2EE3-D749-C3037B5EB41B}"/>
              </a:ext>
            </a:extLst>
          </p:cNvPr>
          <p:cNvSpPr txBox="1"/>
          <p:nvPr/>
        </p:nvSpPr>
        <p:spPr>
          <a:xfrm>
            <a:off x="14932218" y="19880705"/>
            <a:ext cx="10453864" cy="882421"/>
          </a:xfrm>
          <a:prstGeom prst="rect">
            <a:avLst/>
          </a:prstGeom>
          <a:noFill/>
        </p:spPr>
        <p:txBody>
          <a:bodyPr wrap="square" rtlCol="0">
            <a:spAutoFit/>
          </a:bodyPr>
          <a:lstStyle/>
          <a:p>
            <a:r>
              <a:rPr lang="en-US" sz="2567" i="1" dirty="0">
                <a:latin typeface="Helvetica" pitchFamily="2"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5AF4639-DA03-9CCA-1582-94384C366981}"/>
              </a:ext>
            </a:extLst>
          </p:cNvPr>
          <p:cNvSpPr txBox="1"/>
          <p:nvPr/>
        </p:nvSpPr>
        <p:spPr>
          <a:xfrm>
            <a:off x="14896967" y="35744321"/>
            <a:ext cx="10439665" cy="882421"/>
          </a:xfrm>
          <a:prstGeom prst="rect">
            <a:avLst/>
          </a:prstGeom>
          <a:noFill/>
        </p:spPr>
        <p:txBody>
          <a:bodyPr wrap="square" rtlCol="0">
            <a:spAutoFit/>
          </a:bodyPr>
          <a:lstStyle/>
          <a:p>
            <a:r>
              <a:rPr lang="en-US" sz="2567" i="1" dirty="0">
                <a:latin typeface="Helvetica" pitchFamily="2" charset="0"/>
              </a:rPr>
              <a:t>Lorem ipsum dolor sit amet, consectetur adipiscing elit, sed do eiusmod tempor incididunt ut labore et dolore magna aliqua. </a:t>
            </a:r>
          </a:p>
        </p:txBody>
      </p:sp>
      <p:sp>
        <p:nvSpPr>
          <p:cNvPr id="15" name="Chart Placeholder 14">
            <a:extLst>
              <a:ext uri="{FF2B5EF4-FFF2-40B4-BE49-F238E27FC236}">
                <a16:creationId xmlns:a16="http://schemas.microsoft.com/office/drawing/2014/main" id="{ED814527-56B2-D3A9-A924-FE56F8504556}"/>
              </a:ext>
            </a:extLst>
          </p:cNvPr>
          <p:cNvSpPr>
            <a:spLocks noGrp="1"/>
          </p:cNvSpPr>
          <p:nvPr>
            <p:ph type="chart" sz="quarter" idx="15"/>
          </p:nvPr>
        </p:nvSpPr>
        <p:spPr/>
      </p:sp>
      <p:sp>
        <p:nvSpPr>
          <p:cNvPr id="17" name="Picture Placeholder 16">
            <a:extLst>
              <a:ext uri="{FF2B5EF4-FFF2-40B4-BE49-F238E27FC236}">
                <a16:creationId xmlns:a16="http://schemas.microsoft.com/office/drawing/2014/main" id="{B198E431-2F02-08D3-0D20-8FC3D5D22A9C}"/>
              </a:ext>
            </a:extLst>
          </p:cNvPr>
          <p:cNvSpPr>
            <a:spLocks noGrp="1"/>
          </p:cNvSpPr>
          <p:nvPr>
            <p:ph type="pic" sz="quarter" idx="14"/>
          </p:nvPr>
        </p:nvSpPr>
        <p:spPr>
          <a:xfrm>
            <a:off x="14935531" y="7944230"/>
            <a:ext cx="10362538" cy="11045093"/>
          </a:xfrm>
        </p:spPr>
      </p:sp>
    </p:spTree>
    <p:extLst>
      <p:ext uri="{BB962C8B-B14F-4D97-AF65-F5344CB8AC3E}">
        <p14:creationId xmlns:p14="http://schemas.microsoft.com/office/powerpoint/2010/main" val="18678989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1558</TotalTime>
  <Words>726</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Helvetica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Jonelle P. Banks</dc:creator>
  <cp:lastModifiedBy>Jonelle P. Banks</cp:lastModifiedBy>
  <cp:revision>8</cp:revision>
  <dcterms:created xsi:type="dcterms:W3CDTF">2022-06-29T14:51:10Z</dcterms:created>
  <dcterms:modified xsi:type="dcterms:W3CDTF">2022-07-01T17:05:29Z</dcterms:modified>
</cp:coreProperties>
</file>