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2011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36" userDrawn="1">
          <p15:clr>
            <a:srgbClr val="A4A3A4"/>
          </p15:clr>
        </p15:guide>
        <p15:guide id="3" orient="horz" pos="3264" userDrawn="1">
          <p15:clr>
            <a:srgbClr val="9FCC3B"/>
          </p15:clr>
        </p15:guide>
        <p15:guide id="4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D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9"/>
    <p:restoredTop sz="97840"/>
  </p:normalViewPr>
  <p:slideViewPr>
    <p:cSldViewPr snapToObjects="1">
      <p:cViewPr varScale="1">
        <p:scale>
          <a:sx n="49" d="100"/>
          <a:sy n="49" d="100"/>
        </p:scale>
        <p:origin x="296" y="1824"/>
      </p:cViewPr>
      <p:guideLst>
        <p:guide orient="horz" pos="6336"/>
        <p:guide orient="horz" pos="326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13E3AD1-766D-0385-16FF-158C76DCA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7890D-F385-0E03-47AC-FE8A1F3BF9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3B95-30E3-3F44-8850-C9EC053C2372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32A33-B541-6B95-0A2E-B2FBDB8758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EBF7B-65E6-A0FF-D7CF-F9D3031A29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1F8A8-EF64-274B-BCF5-F9462EF07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0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F27F1-6ED1-B84D-ABCE-8B01093048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1143000"/>
            <a:ext cx="5048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9E273-C9F0-AC47-9272-866CE959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1pPr>
    <a:lvl2pPr marL="301295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2pPr>
    <a:lvl3pPr marL="602590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3pPr>
    <a:lvl4pPr marL="903884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4pPr>
    <a:lvl5pPr marL="1205179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5pPr>
    <a:lvl6pPr marL="1506474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6pPr>
    <a:lvl7pPr marL="1807769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7pPr>
    <a:lvl8pPr marL="2109064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8pPr>
    <a:lvl9pPr marL="2410358" algn="l" defTabSz="602590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292265"/>
            <a:ext cx="24688800" cy="7003627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565978"/>
            <a:ext cx="24688800" cy="4856902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6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1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071033"/>
            <a:ext cx="7098030" cy="170480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071033"/>
            <a:ext cx="20882610" cy="170480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3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9208DA5-4CDC-3CB3-B8D1-5844FAE4A6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219980" y="4183238"/>
            <a:ext cx="8478440" cy="5875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C3B5C6D1-A7B6-82E0-9FDF-02D23DBFDF58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22707600" y="4166673"/>
            <a:ext cx="8541544" cy="58751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E23CD7-689B-9D61-67D9-1C926D6406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145" y="1281592"/>
            <a:ext cx="7652955" cy="236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78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36">
          <p15:clr>
            <a:srgbClr val="FBAE40"/>
          </p15:clr>
        </p15:guide>
        <p15:guide id="2" pos="10368">
          <p15:clr>
            <a:srgbClr val="FBAE40"/>
          </p15:clr>
        </p15:guide>
        <p15:guide id="3" pos="20016" userDrawn="1">
          <p15:clr>
            <a:srgbClr val="F26B43"/>
          </p15:clr>
        </p15:guide>
        <p15:guide id="4" pos="720" userDrawn="1">
          <p15:clr>
            <a:srgbClr val="F26B43"/>
          </p15:clr>
        </p15:guide>
        <p15:guide id="5" orient="horz" pos="11952" userDrawn="1">
          <p15:clr>
            <a:srgbClr val="F26B43"/>
          </p15:clr>
        </p15:guide>
        <p15:guide id="6" orient="horz" pos="720" userDrawn="1">
          <p15:clr>
            <a:srgbClr val="F26B43"/>
          </p15:clr>
        </p15:guide>
        <p15:guide id="7" pos="7344" userDrawn="1">
          <p15:clr>
            <a:srgbClr val="C35EA4"/>
          </p15:clr>
        </p15:guide>
        <p15:guide id="8" pos="6768" userDrawn="1">
          <p15:clr>
            <a:srgbClr val="C35EA4"/>
          </p15:clr>
        </p15:guide>
        <p15:guide id="9" pos="13968" userDrawn="1">
          <p15:clr>
            <a:srgbClr val="C35EA4"/>
          </p15:clr>
        </p15:guide>
        <p15:guide id="10" pos="13392" userDrawn="1">
          <p15:clr>
            <a:srgbClr val="C35E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7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5015233"/>
            <a:ext cx="28392120" cy="8368029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3462426"/>
            <a:ext cx="28392120" cy="4400549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9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355167"/>
            <a:ext cx="13990320" cy="1276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355167"/>
            <a:ext cx="13990320" cy="1276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4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071035"/>
            <a:ext cx="28392120" cy="38883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931411"/>
            <a:ext cx="13926025" cy="2416809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7348220"/>
            <a:ext cx="13926025" cy="10808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931411"/>
            <a:ext cx="13994608" cy="2416809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7348220"/>
            <a:ext cx="13994608" cy="10808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5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2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341120"/>
            <a:ext cx="10617040" cy="469392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896448"/>
            <a:ext cx="16664940" cy="14295967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035040"/>
            <a:ext cx="10617040" cy="1118065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9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341120"/>
            <a:ext cx="10617040" cy="469392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896448"/>
            <a:ext cx="16664940" cy="14295967"/>
          </a:xfr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035040"/>
            <a:ext cx="10617040" cy="1118065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071035"/>
            <a:ext cx="28392120" cy="3888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355167"/>
            <a:ext cx="28392120" cy="127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8645295"/>
            <a:ext cx="740664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4474-FC72-124E-91CA-14CBF7DCE538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8645295"/>
            <a:ext cx="1110996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8645295"/>
            <a:ext cx="740664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0BDE-24BB-1442-B0D3-D428FB0D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0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7A648F6-BC96-A122-8790-628C3E180158}"/>
              </a:ext>
            </a:extLst>
          </p:cNvPr>
          <p:cNvCxnSpPr>
            <a:cxnSpLocks/>
          </p:cNvCxnSpPr>
          <p:nvPr/>
        </p:nvCxnSpPr>
        <p:spPr>
          <a:xfrm>
            <a:off x="23164800" y="1447800"/>
            <a:ext cx="0" cy="2144930"/>
          </a:xfrm>
          <a:prstGeom prst="line">
            <a:avLst/>
          </a:prstGeom>
          <a:ln w="76200">
            <a:solidFill>
              <a:srgbClr val="DD6D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4">
            <a:extLst>
              <a:ext uri="{FF2B5EF4-FFF2-40B4-BE49-F238E27FC236}">
                <a16:creationId xmlns:a16="http://schemas.microsoft.com/office/drawing/2014/main" id="{9FF6A7BE-549F-009E-D62F-EDD75867A4A3}"/>
              </a:ext>
            </a:extLst>
          </p:cNvPr>
          <p:cNvSpPr txBox="1">
            <a:spLocks/>
          </p:cNvSpPr>
          <p:nvPr/>
        </p:nvSpPr>
        <p:spPr>
          <a:xfrm>
            <a:off x="1142999" y="1113724"/>
            <a:ext cx="15316197" cy="1251206"/>
          </a:xfrm>
          <a:prstGeom prst="rect">
            <a:avLst/>
          </a:prstGeom>
        </p:spPr>
        <p:txBody>
          <a:bodyPr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DD6D29"/>
                </a:solidFill>
                <a:latin typeface="Helvetica" pitchFamily="2" charset="0"/>
              </a:rPr>
              <a:t>Your Research Project Title Should Go Into This Box </a:t>
            </a:r>
            <a:endParaRPr lang="en-US" sz="6600" b="1" dirty="0">
              <a:solidFill>
                <a:srgbClr val="DD6D29"/>
              </a:solidFill>
              <a:latin typeface="Helvetica" pitchFamily="2" charset="0"/>
              <a:cs typeface="Arial Black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313F9D-8978-BA40-A7B3-B7E2808F91D0}"/>
              </a:ext>
            </a:extLst>
          </p:cNvPr>
          <p:cNvSpPr txBox="1"/>
          <p:nvPr/>
        </p:nvSpPr>
        <p:spPr>
          <a:xfrm>
            <a:off x="1307686" y="3011505"/>
            <a:ext cx="20898368" cy="2077492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en-US" sz="4400" b="1" dirty="0">
                <a:latin typeface="Helvetica" pitchFamily="2" charset="0"/>
                <a:cs typeface="Arial" panose="020B0604020202020204" pitchFamily="34" charset="0"/>
              </a:rPr>
              <a:t>Name 1, Name 2, Name 3, Name 4</a:t>
            </a:r>
          </a:p>
          <a:p>
            <a:r>
              <a:rPr lang="en-US" sz="4400" dirty="0">
                <a:latin typeface="Helvetica Light" panose="020B0403020202020204" pitchFamily="34" charset="0"/>
                <a:cs typeface="Arial" panose="020B0604020202020204" pitchFamily="34" charset="0"/>
              </a:rPr>
              <a:t>Department Name</a:t>
            </a:r>
          </a:p>
          <a:p>
            <a:r>
              <a:rPr lang="en-US" sz="4400" dirty="0">
                <a:latin typeface="Helvetica Light" panose="020B0403020202020204" pitchFamily="34" charset="0"/>
                <a:cs typeface="Arial" panose="020B0604020202020204" pitchFamily="34" charset="0"/>
              </a:rPr>
              <a:t>Mercer University School of Medicine | Home campus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89E34-5C59-0321-BD0A-EE06E12C04A8}"/>
              </a:ext>
            </a:extLst>
          </p:cNvPr>
          <p:cNvSpPr txBox="1"/>
          <p:nvPr/>
        </p:nvSpPr>
        <p:spPr>
          <a:xfrm>
            <a:off x="1111145" y="5389206"/>
            <a:ext cx="9585553" cy="743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234696" tIns="20955" rIns="234696" bIns="0" rtlCol="0">
            <a:no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55664D-18C9-10F4-CE99-2CFC2A7D09FC}"/>
              </a:ext>
            </a:extLst>
          </p:cNvPr>
          <p:cNvSpPr txBox="1"/>
          <p:nvPr/>
        </p:nvSpPr>
        <p:spPr>
          <a:xfrm>
            <a:off x="1091268" y="6132342"/>
            <a:ext cx="96054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Helvetica" pitchFamily="2" charset="0"/>
              </a:rPr>
              <a:t>Lorem ipsum dolor sit amet, consectetur adipiscing elit, sed do eiusmod tempor incididunt ut labore et. Rhoncus est pellentesque elit ullamcorper. Vitae elementum curabitur vitae nunc sed velit.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Enim blandit volutpat. Leo integer malesuada nunc vel risus commodo.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Mus mauris vitae ultricies leo integer malesuada.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E0BE40-0ECA-B442-05E3-B8B54BEE8244}"/>
              </a:ext>
            </a:extLst>
          </p:cNvPr>
          <p:cNvSpPr txBox="1"/>
          <p:nvPr/>
        </p:nvSpPr>
        <p:spPr>
          <a:xfrm>
            <a:off x="1156063" y="10325495"/>
            <a:ext cx="9605430" cy="6375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234696" tIns="20955" rIns="234696" bIns="0" rtlCol="0">
            <a:no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8FC1C-B0FD-6921-89C1-AE258A46E6E3}"/>
              </a:ext>
            </a:extLst>
          </p:cNvPr>
          <p:cNvSpPr txBox="1"/>
          <p:nvPr/>
        </p:nvSpPr>
        <p:spPr>
          <a:xfrm>
            <a:off x="1175941" y="11053555"/>
            <a:ext cx="960543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Helvetica" pitchFamily="2" charset="0"/>
              </a:rPr>
              <a:t>Lorem ipsum dolor sit amet, consectetur adipiscing elit, sed do eiusmod tempor incididunt ut labore et. Rhoncus est pellentesque elit ullamcorper.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Enim blandit volutpat. Leo integer malesuada nunc vel risus commodo.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Mus mauris vitae ultricies leo integer malesuada.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263148-9521-6C64-BFAD-C22D59115C24}"/>
              </a:ext>
            </a:extLst>
          </p:cNvPr>
          <p:cNvSpPr txBox="1"/>
          <p:nvPr/>
        </p:nvSpPr>
        <p:spPr>
          <a:xfrm>
            <a:off x="1143394" y="14609902"/>
            <a:ext cx="9605431" cy="6061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234696" tIns="20955" rIns="234696" bIns="0" rtlCol="0">
            <a:no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F80D0-C584-A6C1-0C7D-EA062295274C}"/>
              </a:ext>
            </a:extLst>
          </p:cNvPr>
          <p:cNvSpPr txBox="1"/>
          <p:nvPr/>
        </p:nvSpPr>
        <p:spPr>
          <a:xfrm>
            <a:off x="1115217" y="15354934"/>
            <a:ext cx="9633609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Helvetica" pitchFamily="2" charset="0"/>
              </a:rPr>
              <a:t>Lorem ipsum dolor sit amet, consectetur adipiscing elit, sed do eiusmod tempor incididunt ut labore et. Rhoncus est pellentesque elit ullamcorper. Vitae elementum curabitur vitae nunc sed velit.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Enim blandit volutpat. Leo integer malesuada nunc vel risus commodo.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FACF11-B17B-EE6A-5594-5911CE3296B7}"/>
              </a:ext>
            </a:extLst>
          </p:cNvPr>
          <p:cNvSpPr txBox="1"/>
          <p:nvPr/>
        </p:nvSpPr>
        <p:spPr>
          <a:xfrm>
            <a:off x="11691731" y="12113245"/>
            <a:ext cx="9601200" cy="6935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234696" tIns="20955" rIns="234696" bIns="0" rtlCol="0">
            <a:no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758728-607C-3404-05DB-9685343CC900}"/>
              </a:ext>
            </a:extLst>
          </p:cNvPr>
          <p:cNvSpPr txBox="1"/>
          <p:nvPr/>
        </p:nvSpPr>
        <p:spPr>
          <a:xfrm>
            <a:off x="11636685" y="12964152"/>
            <a:ext cx="95660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Helvetica" pitchFamily="2" charset="0"/>
              </a:rPr>
              <a:t>Lorem ipsum dolor sit amet, consectetur adipiscing elit, sed do eiusmod tempor incididunt ut labore et. Rhoncus est pellentesque elit ullamcorper. Vitae elementum curabitur vitae nunc sed velit.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Enim blandit volutpat. Leo integer malesuada nunc vel risus commodo.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Mus mauris vitae ultricies leo integer malesuada.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Enim blandit volutpat. Leo integer malesuada nunc vel risus commodo.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Mus mauris vitae ultricies leo integer malesuada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B728C0-76EF-F9ED-E159-67F3AAA2232E}"/>
              </a:ext>
            </a:extLst>
          </p:cNvPr>
          <p:cNvSpPr txBox="1"/>
          <p:nvPr/>
        </p:nvSpPr>
        <p:spPr>
          <a:xfrm>
            <a:off x="22174200" y="14180784"/>
            <a:ext cx="9601200" cy="629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234696" tIns="20955" rIns="234696" bIns="0" rtlCol="0">
            <a:no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2F188F-ECFC-56B5-FFB0-3DCC3AC628DA}"/>
              </a:ext>
            </a:extLst>
          </p:cNvPr>
          <p:cNvSpPr txBox="1"/>
          <p:nvPr/>
        </p:nvSpPr>
        <p:spPr>
          <a:xfrm>
            <a:off x="22206054" y="16962564"/>
            <a:ext cx="9601200" cy="674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234696" tIns="20955" rIns="234696" bIns="0" rtlCol="0">
            <a:no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12870A-0BD3-B4DE-AB8B-AC8876394BF2}"/>
              </a:ext>
            </a:extLst>
          </p:cNvPr>
          <p:cNvSpPr txBox="1"/>
          <p:nvPr/>
        </p:nvSpPr>
        <p:spPr>
          <a:xfrm>
            <a:off x="22196834" y="17781793"/>
            <a:ext cx="960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Helvetica" pitchFamily="2" charset="0"/>
              </a:rPr>
              <a:t>Lorem ipsum dolor sit </a:t>
            </a:r>
            <a:r>
              <a:rPr lang="en-US" i="1" dirty="0" err="1">
                <a:latin typeface="Helvetica" pitchFamily="2" charset="0"/>
              </a:rPr>
              <a:t>amet</a:t>
            </a:r>
            <a:r>
              <a:rPr lang="en-US" i="1" dirty="0">
                <a:latin typeface="Helvetica" pitchFamily="2" charset="0"/>
              </a:rPr>
              <a:t>, </a:t>
            </a:r>
            <a:r>
              <a:rPr lang="en-US" i="1" dirty="0" err="1">
                <a:latin typeface="Helvetica" pitchFamily="2" charset="0"/>
              </a:rPr>
              <a:t>consectetur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adipiscing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elit</a:t>
            </a:r>
            <a:r>
              <a:rPr lang="en-US" i="1" dirty="0">
                <a:latin typeface="Helvetica" pitchFamily="2" charset="0"/>
              </a:rPr>
              <a:t>, sed do </a:t>
            </a:r>
            <a:r>
              <a:rPr lang="en-US" i="1" dirty="0" err="1">
                <a:latin typeface="Helvetica" pitchFamily="2" charset="0"/>
              </a:rPr>
              <a:t>eiusmod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tempor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incididunt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ut</a:t>
            </a:r>
            <a:r>
              <a:rPr lang="en-US" i="1" dirty="0">
                <a:latin typeface="Helvetica" pitchFamily="2" charset="0"/>
              </a:rPr>
              <a:t> labore et dolore magna </a:t>
            </a:r>
            <a:r>
              <a:rPr lang="en-US" i="1" dirty="0" err="1">
                <a:latin typeface="Helvetica" pitchFamily="2" charset="0"/>
              </a:rPr>
              <a:t>aliqua</a:t>
            </a:r>
            <a:r>
              <a:rPr lang="en-US" i="1" dirty="0">
                <a:latin typeface="Helvetica" pitchFamily="2" charset="0"/>
              </a:rPr>
              <a:t>. Platea </a:t>
            </a:r>
            <a:r>
              <a:rPr lang="en-US" i="1" dirty="0" err="1">
                <a:latin typeface="Helvetica" pitchFamily="2" charset="0"/>
              </a:rPr>
              <a:t>dictumst</a:t>
            </a:r>
            <a:r>
              <a:rPr lang="en-US" i="1" dirty="0">
                <a:latin typeface="Helvetica" pitchFamily="2" charset="0"/>
              </a:rPr>
              <a:t> vestibulum </a:t>
            </a:r>
            <a:r>
              <a:rPr lang="en-US" i="1" dirty="0" err="1">
                <a:latin typeface="Helvetica" pitchFamily="2" charset="0"/>
              </a:rPr>
              <a:t>rhoncus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est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pellentesque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elit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ullamcorper</a:t>
            </a:r>
            <a:r>
              <a:rPr lang="en-US" i="1" dirty="0">
                <a:latin typeface="Helvetica" pitchFamily="2" charset="0"/>
              </a:rPr>
              <a:t>. Vitae </a:t>
            </a:r>
            <a:r>
              <a:rPr lang="en-US" i="1" dirty="0" err="1">
                <a:latin typeface="Helvetica" pitchFamily="2" charset="0"/>
              </a:rPr>
              <a:t>elementum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curabitur</a:t>
            </a:r>
            <a:r>
              <a:rPr lang="en-US" i="1" dirty="0">
                <a:latin typeface="Helvetica" pitchFamily="2" charset="0"/>
              </a:rPr>
              <a:t> vitae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83A376E-53C3-2EE3-D749-C3037B5EB41B}"/>
              </a:ext>
            </a:extLst>
          </p:cNvPr>
          <p:cNvSpPr txBox="1"/>
          <p:nvPr/>
        </p:nvSpPr>
        <p:spPr>
          <a:xfrm>
            <a:off x="11855346" y="11175466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Helvetica" pitchFamily="2" charset="0"/>
              </a:rPr>
              <a:t>Lorem ipsum dolor sit amet, consectetur adipiscing elit, sed do eiusmod tempor incididunt ut labore et dolore magna aliqua. Platea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5AF4639-DA03-9CCA-1582-94384C366981}"/>
              </a:ext>
            </a:extLst>
          </p:cNvPr>
          <p:cNvSpPr txBox="1"/>
          <p:nvPr/>
        </p:nvSpPr>
        <p:spPr>
          <a:xfrm>
            <a:off x="22759332" y="13306177"/>
            <a:ext cx="8616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Helvetica" pitchFamily="2" charset="0"/>
              </a:rPr>
              <a:t>Lorem ipsum dolor sit </a:t>
            </a:r>
            <a:r>
              <a:rPr lang="en-US" sz="2000" i="1" dirty="0" err="1">
                <a:latin typeface="Helvetica" pitchFamily="2" charset="0"/>
              </a:rPr>
              <a:t>amet</a:t>
            </a:r>
            <a:r>
              <a:rPr lang="en-US" sz="2000" i="1" dirty="0">
                <a:latin typeface="Helvetica" pitchFamily="2" charset="0"/>
              </a:rPr>
              <a:t>, </a:t>
            </a:r>
            <a:r>
              <a:rPr lang="en-US" sz="2000" i="1" dirty="0" err="1">
                <a:latin typeface="Helvetica" pitchFamily="2" charset="0"/>
              </a:rPr>
              <a:t>consectetur</a:t>
            </a:r>
            <a:r>
              <a:rPr lang="en-US" sz="2000" i="1" dirty="0">
                <a:latin typeface="Helvetica" pitchFamily="2" charset="0"/>
              </a:rPr>
              <a:t> </a:t>
            </a:r>
            <a:r>
              <a:rPr lang="en-US" sz="2000" i="1" dirty="0" err="1">
                <a:latin typeface="Helvetica" pitchFamily="2" charset="0"/>
              </a:rPr>
              <a:t>adipiscing</a:t>
            </a:r>
            <a:r>
              <a:rPr lang="en-US" sz="2000" i="1" dirty="0">
                <a:latin typeface="Helvetica" pitchFamily="2" charset="0"/>
              </a:rPr>
              <a:t> </a:t>
            </a:r>
            <a:r>
              <a:rPr lang="en-US" sz="2000" i="1" dirty="0" err="1">
                <a:latin typeface="Helvetica" pitchFamily="2" charset="0"/>
              </a:rPr>
              <a:t>elit</a:t>
            </a:r>
            <a:r>
              <a:rPr lang="en-US" sz="2000" i="1" dirty="0">
                <a:latin typeface="Helvetica" pitchFamily="2" charset="0"/>
              </a:rPr>
              <a:t>, sed do </a:t>
            </a:r>
            <a:r>
              <a:rPr lang="en-US" sz="2000" i="1" dirty="0" err="1">
                <a:latin typeface="Helvetica" pitchFamily="2" charset="0"/>
              </a:rPr>
              <a:t>eiusmod</a:t>
            </a:r>
            <a:r>
              <a:rPr lang="en-US" sz="2000" i="1" dirty="0">
                <a:latin typeface="Helvetica" pitchFamily="2" charset="0"/>
              </a:rPr>
              <a:t> </a:t>
            </a:r>
            <a:r>
              <a:rPr lang="en-US" sz="2000" i="1" dirty="0" err="1">
                <a:latin typeface="Helvetica" pitchFamily="2" charset="0"/>
              </a:rPr>
              <a:t>tempor</a:t>
            </a:r>
            <a:r>
              <a:rPr lang="en-US" sz="2000" i="1" dirty="0">
                <a:latin typeface="Helvetica" pitchFamily="2" charset="0"/>
              </a:rPr>
              <a:t> </a:t>
            </a:r>
            <a:r>
              <a:rPr lang="en-US" sz="2000" i="1" dirty="0" err="1">
                <a:latin typeface="Helvetica" pitchFamily="2" charset="0"/>
              </a:rPr>
              <a:t>incididunt</a:t>
            </a:r>
            <a:r>
              <a:rPr lang="en-US" sz="2000" i="1" dirty="0">
                <a:latin typeface="Helvetica" pitchFamily="2" charset="0"/>
              </a:rPr>
              <a:t> </a:t>
            </a:r>
            <a:r>
              <a:rPr lang="en-US" sz="2000" i="1" dirty="0" err="1">
                <a:latin typeface="Helvetica" pitchFamily="2" charset="0"/>
              </a:rPr>
              <a:t>ut</a:t>
            </a:r>
            <a:r>
              <a:rPr lang="en-US" sz="2000" i="1" dirty="0">
                <a:latin typeface="Helvetica" pitchFamily="2" charset="0"/>
              </a:rPr>
              <a:t> labore et dolore magna </a:t>
            </a:r>
            <a:r>
              <a:rPr lang="en-US" sz="2000" i="1" dirty="0" err="1">
                <a:latin typeface="Helvetica" pitchFamily="2" charset="0"/>
              </a:rPr>
              <a:t>aliqua</a:t>
            </a:r>
            <a:r>
              <a:rPr lang="en-US" sz="2000" i="1" dirty="0">
                <a:latin typeface="Helvetica" pitchFamily="2" charset="0"/>
              </a:rPr>
              <a:t>. Platea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3D46F4C-3D2B-2564-D3C5-537AA25ABA91}"/>
              </a:ext>
            </a:extLst>
          </p:cNvPr>
          <p:cNvSpPr txBox="1"/>
          <p:nvPr/>
        </p:nvSpPr>
        <p:spPr>
          <a:xfrm>
            <a:off x="22174200" y="14909472"/>
            <a:ext cx="9601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latin typeface="Helvetica" pitchFamily="2" charset="0"/>
              </a:rPr>
              <a:t>Lorem ipsum dolor sit </a:t>
            </a:r>
            <a:r>
              <a:rPr lang="en-US" i="1" dirty="0" err="1">
                <a:latin typeface="Helvetica" pitchFamily="2" charset="0"/>
              </a:rPr>
              <a:t>amet</a:t>
            </a:r>
            <a:r>
              <a:rPr lang="en-US" i="1" dirty="0">
                <a:latin typeface="Helvetica" pitchFamily="2" charset="0"/>
              </a:rPr>
              <a:t>, </a:t>
            </a:r>
            <a:r>
              <a:rPr lang="en-US" i="1" dirty="0" err="1">
                <a:latin typeface="Helvetica" pitchFamily="2" charset="0"/>
              </a:rPr>
              <a:t>consectetur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adipiscing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elit</a:t>
            </a:r>
            <a:r>
              <a:rPr lang="en-US" i="1" dirty="0">
                <a:latin typeface="Helvetica" pitchFamily="2" charset="0"/>
              </a:rPr>
              <a:t>, sed do </a:t>
            </a:r>
            <a:r>
              <a:rPr lang="en-US" i="1" dirty="0" err="1">
                <a:latin typeface="Helvetica" pitchFamily="2" charset="0"/>
              </a:rPr>
              <a:t>eiusmod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tempor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incididunt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ut</a:t>
            </a:r>
            <a:r>
              <a:rPr lang="en-US" i="1" dirty="0">
                <a:latin typeface="Helvetica" pitchFamily="2" charset="0"/>
              </a:rPr>
              <a:t> labore et dolore magna </a:t>
            </a:r>
            <a:r>
              <a:rPr lang="en-US" i="1" dirty="0" err="1">
                <a:latin typeface="Helvetica" pitchFamily="2" charset="0"/>
              </a:rPr>
              <a:t>aliqua</a:t>
            </a:r>
            <a:r>
              <a:rPr lang="en-US" i="1" dirty="0">
                <a:latin typeface="Helvetica" pitchFamily="2" charset="0"/>
              </a:rPr>
              <a:t>. Platea </a:t>
            </a:r>
            <a:r>
              <a:rPr lang="en-US" i="1" dirty="0" err="1">
                <a:latin typeface="Helvetica" pitchFamily="2" charset="0"/>
              </a:rPr>
              <a:t>dictumst</a:t>
            </a:r>
            <a:r>
              <a:rPr lang="en-US" i="1" dirty="0">
                <a:latin typeface="Helvetica" pitchFamily="2" charset="0"/>
              </a:rPr>
              <a:t> vestibulum </a:t>
            </a:r>
            <a:r>
              <a:rPr lang="en-US" i="1" dirty="0" err="1">
                <a:latin typeface="Helvetica" pitchFamily="2" charset="0"/>
              </a:rPr>
              <a:t>rhoncus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est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pellentesque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elit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ullamcorper</a:t>
            </a:r>
            <a:r>
              <a:rPr lang="en-US" i="1" dirty="0">
                <a:latin typeface="Helvetica" pitchFamily="2" charset="0"/>
              </a:rPr>
              <a:t>. Vitae </a:t>
            </a:r>
            <a:r>
              <a:rPr lang="en-US" i="1" dirty="0" err="1">
                <a:latin typeface="Helvetica" pitchFamily="2" charset="0"/>
              </a:rPr>
              <a:t>elementum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curabitur</a:t>
            </a:r>
            <a:r>
              <a:rPr lang="en-US" i="1" dirty="0">
                <a:latin typeface="Helvetica" pitchFamily="2" charset="0"/>
              </a:rPr>
              <a:t> vitae </a:t>
            </a:r>
            <a:r>
              <a:rPr lang="en-US" i="1" dirty="0" err="1">
                <a:latin typeface="Helvetica" pitchFamily="2" charset="0"/>
              </a:rPr>
              <a:t>nunc</a:t>
            </a:r>
            <a:r>
              <a:rPr lang="en-US" i="1" dirty="0">
                <a:latin typeface="Helvetica" pitchFamily="2" charset="0"/>
              </a:rPr>
              <a:t> sed </a:t>
            </a:r>
            <a:r>
              <a:rPr lang="en-US" i="1" dirty="0" err="1">
                <a:latin typeface="Helvetica" pitchFamily="2" charset="0"/>
              </a:rPr>
              <a:t>velit</a:t>
            </a:r>
            <a:r>
              <a:rPr lang="en-US" i="1" dirty="0">
                <a:latin typeface="Helvetica" pitchFamily="2" charset="0"/>
              </a:rPr>
              <a:t>. </a:t>
            </a:r>
            <a:r>
              <a:rPr lang="en-US" i="1" dirty="0" err="1">
                <a:latin typeface="Helvetica" pitchFamily="2" charset="0"/>
              </a:rPr>
              <a:t>Sagittis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purus</a:t>
            </a:r>
            <a:r>
              <a:rPr lang="en-US" i="1" dirty="0">
                <a:latin typeface="Helvetica" pitchFamily="2" charset="0"/>
              </a:rPr>
              <a:t> sit </a:t>
            </a:r>
            <a:r>
              <a:rPr lang="en-US" i="1" dirty="0" err="1">
                <a:latin typeface="Helvetica" pitchFamily="2" charset="0"/>
              </a:rPr>
              <a:t>amet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volutpat</a:t>
            </a:r>
            <a:r>
              <a:rPr lang="en-US" i="1" dirty="0">
                <a:latin typeface="Helvetica" pitchFamily="2" charset="0"/>
              </a:rPr>
              <a:t>. </a:t>
            </a:r>
            <a:r>
              <a:rPr lang="en-US" i="1" dirty="0" err="1">
                <a:latin typeface="Helvetica" pitchFamily="2" charset="0"/>
              </a:rPr>
              <a:t>Risus</a:t>
            </a:r>
            <a:r>
              <a:rPr lang="en-US" i="1" dirty="0">
                <a:latin typeface="Helvetica" pitchFamily="2" charset="0"/>
              </a:rPr>
              <a:t> sed </a:t>
            </a:r>
            <a:r>
              <a:rPr lang="en-US" i="1" dirty="0" err="1">
                <a:latin typeface="Helvetica" pitchFamily="2" charset="0"/>
              </a:rPr>
              <a:t>vulputate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odio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ut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enim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blandit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volutpat</a:t>
            </a:r>
            <a:r>
              <a:rPr lang="en-US" i="1" dirty="0">
                <a:latin typeface="Helvetica" pitchFamily="2" charset="0"/>
              </a:rPr>
              <a:t>. Leo integer </a:t>
            </a:r>
            <a:r>
              <a:rPr lang="en-US" i="1" dirty="0" err="1">
                <a:latin typeface="Helvetica" pitchFamily="2" charset="0"/>
              </a:rPr>
              <a:t>malesuada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nunc</a:t>
            </a:r>
            <a:r>
              <a:rPr lang="en-US" i="1" dirty="0">
                <a:latin typeface="Helvetica" pitchFamily="2" charset="0"/>
              </a:rPr>
              <a:t> vel </a:t>
            </a:r>
            <a:r>
              <a:rPr lang="en-US" i="1" dirty="0" err="1">
                <a:latin typeface="Helvetica" pitchFamily="2" charset="0"/>
              </a:rPr>
              <a:t>risus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commodo</a:t>
            </a:r>
            <a:r>
              <a:rPr lang="en-US" i="1" dirty="0">
                <a:latin typeface="Helvetica" pitchFamily="2" charset="0"/>
              </a:rPr>
              <a:t>. Mus </a:t>
            </a:r>
            <a:r>
              <a:rPr lang="en-US" i="1" dirty="0" err="1">
                <a:latin typeface="Helvetica" pitchFamily="2" charset="0"/>
              </a:rPr>
              <a:t>mauris</a:t>
            </a:r>
            <a:r>
              <a:rPr lang="en-US" i="1" dirty="0">
                <a:latin typeface="Helvetica" pitchFamily="2" charset="0"/>
              </a:rPr>
              <a:t> vitae </a:t>
            </a:r>
            <a:r>
              <a:rPr lang="en-US" i="1" dirty="0" err="1">
                <a:latin typeface="Helvetica" pitchFamily="2" charset="0"/>
              </a:rPr>
              <a:t>ultricies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leo</a:t>
            </a:r>
            <a:r>
              <a:rPr lang="en-US" i="1" dirty="0">
                <a:latin typeface="Helvetica" pitchFamily="2" charset="0"/>
              </a:rPr>
              <a:t> integer </a:t>
            </a:r>
            <a:r>
              <a:rPr lang="en-US" i="1" dirty="0" err="1">
                <a:latin typeface="Helvetica" pitchFamily="2" charset="0"/>
              </a:rPr>
              <a:t>malesuada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nunc</a:t>
            </a:r>
            <a:r>
              <a:rPr lang="en-US" i="1" dirty="0">
                <a:latin typeface="Helvetica" pitchFamily="2" charset="0"/>
              </a:rPr>
              <a:t> vel </a:t>
            </a:r>
            <a:r>
              <a:rPr lang="en-US" i="1" dirty="0" err="1">
                <a:latin typeface="Helvetica" pitchFamily="2" charset="0"/>
              </a:rPr>
              <a:t>risus</a:t>
            </a:r>
            <a:r>
              <a:rPr lang="en-US" i="1" dirty="0">
                <a:latin typeface="Helvetica" pitchFamily="2" charset="0"/>
              </a:rPr>
              <a:t>. Pharetra pharetra </a:t>
            </a:r>
            <a:r>
              <a:rPr lang="en-US" i="1" dirty="0" err="1">
                <a:latin typeface="Helvetica" pitchFamily="2" charset="0"/>
              </a:rPr>
              <a:t>massa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massa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ultricies</a:t>
            </a:r>
            <a:r>
              <a:rPr lang="en-US" i="1" dirty="0">
                <a:latin typeface="Helvetica" pitchFamily="2" charset="0"/>
              </a:rPr>
              <a:t> mi </a:t>
            </a:r>
            <a:r>
              <a:rPr lang="en-US" i="1" dirty="0" err="1">
                <a:latin typeface="Helvetica" pitchFamily="2" charset="0"/>
              </a:rPr>
              <a:t>quis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hendrerit</a:t>
            </a:r>
            <a:r>
              <a:rPr lang="en-US" i="1" dirty="0">
                <a:latin typeface="Helvetica" pitchFamily="2" charset="0"/>
              </a:rPr>
              <a:t> dolor magna. </a:t>
            </a:r>
            <a:r>
              <a:rPr lang="en-US" i="1" dirty="0" err="1">
                <a:latin typeface="Helvetica" pitchFamily="2" charset="0"/>
              </a:rPr>
              <a:t>Feugiat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pretium</a:t>
            </a:r>
            <a:r>
              <a:rPr lang="en-US" i="1" dirty="0">
                <a:latin typeface="Helvetica" pitchFamily="2" charset="0"/>
              </a:rPr>
              <a:t> </a:t>
            </a:r>
            <a:r>
              <a:rPr lang="en-US" i="1" dirty="0" err="1">
                <a:latin typeface="Helvetica" pitchFamily="2" charset="0"/>
              </a:rPr>
              <a:t>nibh</a:t>
            </a:r>
            <a:endParaRPr lang="en-US" i="1" dirty="0">
              <a:latin typeface="Helvetica" pitchFamily="2" charset="0"/>
            </a:endParaRPr>
          </a:p>
        </p:txBody>
      </p:sp>
      <p:sp>
        <p:nvSpPr>
          <p:cNvPr id="17" name="Chart Placeholder 16">
            <a:extLst>
              <a:ext uri="{FF2B5EF4-FFF2-40B4-BE49-F238E27FC236}">
                <a16:creationId xmlns:a16="http://schemas.microsoft.com/office/drawing/2014/main" id="{A0EA557D-3547-3714-6B68-8B50B56F8C1D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22704028" y="5486512"/>
            <a:ext cx="8541544" cy="7576277"/>
          </a:xfrm>
        </p:spPr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69EC175-C4D2-81FC-9A54-9A6E0102050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180481" y="5513818"/>
            <a:ext cx="8478440" cy="5449225"/>
          </a:xfrm>
        </p:spPr>
      </p:sp>
    </p:spTree>
    <p:extLst>
      <p:ext uri="{BB962C8B-B14F-4D97-AF65-F5344CB8AC3E}">
        <p14:creationId xmlns:p14="http://schemas.microsoft.com/office/powerpoint/2010/main" val="186789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1586</TotalTime>
  <Words>419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Jonelle P. Banks</dc:creator>
  <cp:lastModifiedBy>Jonelle P. Banks</cp:lastModifiedBy>
  <cp:revision>9</cp:revision>
  <dcterms:created xsi:type="dcterms:W3CDTF">2022-06-29T14:51:10Z</dcterms:created>
  <dcterms:modified xsi:type="dcterms:W3CDTF">2022-07-01T17:04:48Z</dcterms:modified>
</cp:coreProperties>
</file>